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94" r:id="rId4"/>
    <p:sldMasterId id="2147483773" r:id="rId5"/>
    <p:sldMasterId id="2147483787" r:id="rId6"/>
    <p:sldMasterId id="2147483804" r:id="rId7"/>
  </p:sldMasterIdLst>
  <p:notesMasterIdLst>
    <p:notesMasterId r:id="rId62"/>
  </p:notesMasterIdLst>
  <p:handoutMasterIdLst>
    <p:handoutMasterId r:id="rId63"/>
  </p:handoutMasterIdLst>
  <p:sldIdLst>
    <p:sldId id="386" r:id="rId8"/>
    <p:sldId id="385" r:id="rId9"/>
    <p:sldId id="387" r:id="rId10"/>
    <p:sldId id="381" r:id="rId11"/>
    <p:sldId id="284" r:id="rId12"/>
    <p:sldId id="280" r:id="rId13"/>
    <p:sldId id="285" r:id="rId14"/>
    <p:sldId id="383" r:id="rId15"/>
    <p:sldId id="389" r:id="rId16"/>
    <p:sldId id="292" r:id="rId17"/>
    <p:sldId id="282" r:id="rId18"/>
    <p:sldId id="287" r:id="rId19"/>
    <p:sldId id="324" r:id="rId20"/>
    <p:sldId id="323" r:id="rId21"/>
    <p:sldId id="283" r:id="rId22"/>
    <p:sldId id="288" r:id="rId23"/>
    <p:sldId id="339" r:id="rId24"/>
    <p:sldId id="375" r:id="rId25"/>
    <p:sldId id="291" r:id="rId26"/>
    <p:sldId id="293" r:id="rId27"/>
    <p:sldId id="361" r:id="rId28"/>
    <p:sldId id="341" r:id="rId29"/>
    <p:sldId id="380" r:id="rId30"/>
    <p:sldId id="382" r:id="rId31"/>
    <p:sldId id="325" r:id="rId32"/>
    <p:sldId id="345" r:id="rId33"/>
    <p:sldId id="376" r:id="rId34"/>
    <p:sldId id="377" r:id="rId35"/>
    <p:sldId id="294" r:id="rId36"/>
    <p:sldId id="347" r:id="rId37"/>
    <p:sldId id="363" r:id="rId38"/>
    <p:sldId id="364" r:id="rId39"/>
    <p:sldId id="365" r:id="rId40"/>
    <p:sldId id="366" r:id="rId41"/>
    <p:sldId id="367" r:id="rId42"/>
    <p:sldId id="368" r:id="rId43"/>
    <p:sldId id="369" r:id="rId44"/>
    <p:sldId id="370" r:id="rId45"/>
    <p:sldId id="371" r:id="rId46"/>
    <p:sldId id="295" r:id="rId47"/>
    <p:sldId id="296" r:id="rId48"/>
    <p:sldId id="349" r:id="rId49"/>
    <p:sldId id="350" r:id="rId50"/>
    <p:sldId id="372" r:id="rId51"/>
    <p:sldId id="373" r:id="rId52"/>
    <p:sldId id="378" r:id="rId53"/>
    <p:sldId id="315" r:id="rId54"/>
    <p:sldId id="302" r:id="rId55"/>
    <p:sldId id="317" r:id="rId56"/>
    <p:sldId id="388" r:id="rId57"/>
    <p:sldId id="318" r:id="rId58"/>
    <p:sldId id="319" r:id="rId59"/>
    <p:sldId id="384" r:id="rId60"/>
    <p:sldId id="321" r:id="rId61"/>
  </p:sldIdLst>
  <p:sldSz cx="9144000" cy="6858000" type="screen4x3"/>
  <p:notesSz cx="6934200" cy="9220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in Coffey" initials="KC" lastIdx="2" clrIdx="0">
    <p:extLst/>
  </p:cmAuthor>
  <p:cmAuthor id="2" name="Leah Glasheen" initials="LG" lastIdx="7" clrIdx="1"/>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DA5521"/>
    <a:srgbClr val="595959"/>
    <a:srgbClr val="8C9C22"/>
    <a:srgbClr val="787878"/>
    <a:srgbClr val="FFFFFF"/>
    <a:srgbClr val="E7DCBA"/>
    <a:srgbClr val="0665A4"/>
    <a:srgbClr val="4F85BA"/>
    <a:srgbClr val="706CA8"/>
    <a:srgbClr val="E9AF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57"/>
    <p:restoredTop sz="50000" autoAdjust="0"/>
  </p:normalViewPr>
  <p:slideViewPr>
    <p:cSldViewPr snapToGrid="0" snapToObjects="1">
      <p:cViewPr>
        <p:scale>
          <a:sx n="124" d="100"/>
          <a:sy n="124" d="100"/>
        </p:scale>
        <p:origin x="720" y="2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63" Type="http://schemas.openxmlformats.org/officeDocument/2006/relationships/handoutMaster" Target="handoutMasters/handoutMaster1.xml"/><Relationship Id="rId64" Type="http://schemas.openxmlformats.org/officeDocument/2006/relationships/commentAuthors" Target="commentAuthors.xml"/><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 Target="slides/slide1.xml"/><Relationship Id="rId9" Type="http://schemas.openxmlformats.org/officeDocument/2006/relationships/slide" Target="slides/slide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notesMaster" Target="notesMasters/notesMaster1.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1963"/>
          </a:xfrm>
          <a:prstGeom prst="rect">
            <a:avLst/>
          </a:prstGeom>
        </p:spPr>
        <p:txBody>
          <a:bodyPr vert="horz" lIns="91440" tIns="45720" rIns="91440" bIns="45720" rtlCol="0"/>
          <a:lstStyle>
            <a:lvl1pPr algn="r">
              <a:defRPr sz="1200"/>
            </a:lvl1pPr>
          </a:lstStyle>
          <a:p>
            <a:fld id="{DFEFE5B4-EE97-4912-A148-27CA5775971E}" type="datetimeFigureOut">
              <a:rPr lang="en-US" smtClean="0"/>
              <a:pPr/>
              <a:t>8/25/17</a:t>
            </a:fld>
            <a:endParaRPr lang="en-US"/>
          </a:p>
        </p:txBody>
      </p:sp>
      <p:sp>
        <p:nvSpPr>
          <p:cNvPr id="4" name="Footer Placeholder 3"/>
          <p:cNvSpPr>
            <a:spLocks noGrp="1"/>
          </p:cNvSpPr>
          <p:nvPr>
            <p:ph type="ftr" sz="quarter" idx="2"/>
          </p:nvPr>
        </p:nvSpPr>
        <p:spPr>
          <a:xfrm>
            <a:off x="0" y="8758238"/>
            <a:ext cx="3005138" cy="46196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758238"/>
            <a:ext cx="3005138" cy="461962"/>
          </a:xfrm>
          <a:prstGeom prst="rect">
            <a:avLst/>
          </a:prstGeom>
        </p:spPr>
        <p:txBody>
          <a:bodyPr vert="horz" lIns="91440" tIns="45720" rIns="91440" bIns="45720" rtlCol="0" anchor="b"/>
          <a:lstStyle>
            <a:lvl1pPr algn="r">
              <a:defRPr sz="1200"/>
            </a:lvl1pPr>
          </a:lstStyle>
          <a:p>
            <a:fld id="{DC878D85-C2F3-4BEF-BF6A-176E5A8C15A1}" type="slidenum">
              <a:rPr lang="en-US" smtClean="0"/>
              <a:pPr/>
              <a:t>‹#›</a:t>
            </a:fld>
            <a:endParaRPr lang="en-US"/>
          </a:p>
        </p:txBody>
      </p:sp>
    </p:spTree>
    <p:extLst>
      <p:ext uri="{BB962C8B-B14F-4D97-AF65-F5344CB8AC3E}">
        <p14:creationId xmlns:p14="http://schemas.microsoft.com/office/powerpoint/2010/main" val="4270236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0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27475" y="0"/>
            <a:ext cx="3005138" cy="460375"/>
          </a:xfrm>
          <a:prstGeom prst="rect">
            <a:avLst/>
          </a:prstGeom>
        </p:spPr>
        <p:txBody>
          <a:bodyPr vert="horz" lIns="91440" tIns="45720" rIns="91440" bIns="45720" rtlCol="0"/>
          <a:lstStyle>
            <a:lvl1pPr algn="r">
              <a:defRPr sz="1200"/>
            </a:lvl1pPr>
          </a:lstStyle>
          <a:p>
            <a:fld id="{72060CDC-B10D-4341-8BD2-40D0519B1364}" type="datetimeFigureOut">
              <a:rPr lang="en-US" smtClean="0"/>
              <a:pPr/>
              <a:t>8/25/17</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3738" y="4379913"/>
            <a:ext cx="5546725" cy="41481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8238"/>
            <a:ext cx="3005138" cy="4603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27475" y="8758238"/>
            <a:ext cx="3005138" cy="460375"/>
          </a:xfrm>
          <a:prstGeom prst="rect">
            <a:avLst/>
          </a:prstGeom>
        </p:spPr>
        <p:txBody>
          <a:bodyPr vert="horz" lIns="91440" tIns="45720" rIns="91440" bIns="45720" rtlCol="0" anchor="b"/>
          <a:lstStyle>
            <a:lvl1pPr algn="r">
              <a:defRPr sz="1200"/>
            </a:lvl1pPr>
          </a:lstStyle>
          <a:p>
            <a:fld id="{12B4E6A3-318F-3248-B2B5-9093920FC197}" type="slidenum">
              <a:rPr lang="en-US" smtClean="0"/>
              <a:pPr/>
              <a:t>‹#›</a:t>
            </a:fld>
            <a:endParaRPr lang="en-US"/>
          </a:p>
        </p:txBody>
      </p:sp>
    </p:spTree>
    <p:extLst>
      <p:ext uri="{BB962C8B-B14F-4D97-AF65-F5344CB8AC3E}">
        <p14:creationId xmlns:p14="http://schemas.microsoft.com/office/powerpoint/2010/main" val="29846644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vider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759585"/>
          </a:xfrm>
        </p:spPr>
        <p:txBody>
          <a:bodyPr anchor="t" anchorCtr="0">
            <a:noAutofit/>
          </a:bodyPr>
          <a:lstStyle>
            <a:lvl1pPr>
              <a:lnSpc>
                <a:spcPts val="4800"/>
              </a:lnSpc>
              <a:defRPr sz="2400" spc="0" baseline="0">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685800" y="3962400"/>
            <a:ext cx="7772400" cy="1752600"/>
          </a:xfrm>
          <a:prstGeom prst="rect">
            <a:avLst/>
          </a:prstGeom>
        </p:spPr>
        <p:txBody>
          <a:bodyPr/>
          <a:lstStyle>
            <a:lvl1pPr marL="0" indent="0" algn="ctr">
              <a:lnSpc>
                <a:spcPts val="2400"/>
              </a:lnSpc>
              <a:spcBef>
                <a:spcPts val="0"/>
              </a:spcBef>
              <a:buNone/>
              <a:defRPr sz="1400" cap="all">
                <a:solidFill>
                  <a:schemeClr val="bg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34A441-BDAA-F84D-882D-34F60586E6B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838200" y="1905000"/>
            <a:ext cx="7467600" cy="4486240"/>
          </a:xfrm>
          <a:ln>
            <a:noFill/>
          </a:ln>
        </p:spPr>
        <p:txBody>
          <a:bodyPr/>
          <a:lstStyle/>
          <a:p>
            <a:pPr lvl="0"/>
            <a:r>
              <a:rPr lang="en-US" noProof="0"/>
              <a:t>Click icon to add table</a:t>
            </a:r>
            <a:endParaRPr lang="en-US" noProof="0" dirty="0"/>
          </a:p>
        </p:txBody>
      </p:sp>
      <p:sp>
        <p:nvSpPr>
          <p:cNvPr id="6"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smart art graphic">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9" name="SmartArt Placeholder 8"/>
          <p:cNvSpPr>
            <a:spLocks noGrp="1"/>
          </p:cNvSpPr>
          <p:nvPr>
            <p:ph type="dgm" sz="quarter" idx="12"/>
          </p:nvPr>
        </p:nvSpPr>
        <p:spPr>
          <a:xfrm>
            <a:off x="990600" y="1981200"/>
            <a:ext cx="7315200" cy="4191000"/>
          </a:xfrm>
        </p:spPr>
        <p:txBody>
          <a:bodyPr/>
          <a:lstStyle/>
          <a:p>
            <a:r>
              <a:rPr lang="en-US"/>
              <a:t>Click icon to add SmartArt graphic</a:t>
            </a:r>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and vertical photo">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781800" y="6324600"/>
            <a:ext cx="2133600" cy="349250"/>
          </a:xfrm>
          <a:prstGeom prst="rect">
            <a:avLst/>
          </a:prstGeom>
        </p:spPr>
        <p:txBody>
          <a:bodyPr/>
          <a:lstStyle>
            <a:lvl1pPr>
              <a:defRPr/>
            </a:lvl1pPr>
          </a:lstStyle>
          <a:p>
            <a:fld id="{06B3CCE6-3D7D-AC46-9877-BAC74626ABE8}" type="slidenum">
              <a:rPr lang="en-US" smtClean="0"/>
              <a:pPr/>
              <a:t>‹#›</a:t>
            </a:fld>
            <a:endParaRPr lang="en-US"/>
          </a:p>
        </p:txBody>
      </p:sp>
      <p:sp>
        <p:nvSpPr>
          <p:cNvPr id="9" name="Text Placeholder 8"/>
          <p:cNvSpPr>
            <a:spLocks noGrp="1"/>
          </p:cNvSpPr>
          <p:nvPr>
            <p:ph type="body" sz="quarter" idx="14"/>
          </p:nvPr>
        </p:nvSpPr>
        <p:spPr>
          <a:xfrm>
            <a:off x="1143000" y="2057400"/>
            <a:ext cx="3352800" cy="4267200"/>
          </a:xfrm>
        </p:spPr>
        <p:txBody>
          <a:bodyPr/>
          <a:lstStyle>
            <a:lvl1pPr>
              <a:defRPr sz="1800"/>
            </a:lvl1pPr>
            <a:lvl2pPr>
              <a:defRPr sz="1800"/>
            </a:lvl2pPr>
          </a:lstStyle>
          <a:p>
            <a:pPr lvl="0"/>
            <a:r>
              <a:rPr lang="en-US"/>
              <a:t>Click to edit Master text styles</a:t>
            </a:r>
          </a:p>
        </p:txBody>
      </p:sp>
      <p:sp>
        <p:nvSpPr>
          <p:cNvPr id="10" name="Title 9"/>
          <p:cNvSpPr>
            <a:spLocks noGrp="1"/>
          </p:cNvSpPr>
          <p:nvPr>
            <p:ph type="title"/>
          </p:nvPr>
        </p:nvSpPr>
        <p:spPr/>
        <p:txBody>
          <a:bodyPr/>
          <a:lstStyle/>
          <a:p>
            <a:r>
              <a:rPr lang="en-US"/>
              <a:t>Click to edit Master title style</a:t>
            </a:r>
          </a:p>
        </p:txBody>
      </p:sp>
      <p:sp>
        <p:nvSpPr>
          <p:cNvPr id="11" name="Picture Placeholder 6"/>
          <p:cNvSpPr>
            <a:spLocks noGrp="1"/>
          </p:cNvSpPr>
          <p:nvPr>
            <p:ph type="pic" sz="quarter" idx="13"/>
          </p:nvPr>
        </p:nvSpPr>
        <p:spPr>
          <a:xfrm>
            <a:off x="5562600" y="1447800"/>
            <a:ext cx="3429000" cy="5257800"/>
          </a:xfrm>
          <a:noFill/>
          <a:ln>
            <a:noFill/>
          </a:ln>
        </p:spPr>
        <p:txBody>
          <a:bodyPr/>
          <a:lstStyle/>
          <a:p>
            <a:r>
              <a:rPr lang="en-US"/>
              <a:t>Drag picture to placeholder or click icon to add</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and two photo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1764792" y="4645152"/>
            <a:ext cx="2743200" cy="1819656"/>
          </a:xfrm>
          <a:noFill/>
          <a:ln>
            <a:noFill/>
          </a:ln>
        </p:spPr>
        <p:txBody>
          <a:bodyPr/>
          <a:lstStyle/>
          <a:p>
            <a:r>
              <a:rPr lang="en-US"/>
              <a:t>Drag picture to placeholder or click icon to add</a:t>
            </a:r>
          </a:p>
        </p:txBody>
      </p:sp>
      <p:sp>
        <p:nvSpPr>
          <p:cNvPr id="9" name="Text Placeholder 8"/>
          <p:cNvSpPr>
            <a:spLocks noGrp="1"/>
          </p:cNvSpPr>
          <p:nvPr>
            <p:ph type="body" sz="quarter" idx="14"/>
          </p:nvPr>
        </p:nvSpPr>
        <p:spPr>
          <a:xfrm>
            <a:off x="1600200" y="2176272"/>
            <a:ext cx="6096000" cy="2014728"/>
          </a:xfrm>
        </p:spPr>
        <p:txBody>
          <a:bodyPr/>
          <a:lstStyle>
            <a:lvl1pPr marL="274320" indent="-274320">
              <a:lnSpc>
                <a:spcPts val="2250"/>
              </a:lnSpc>
              <a:spcBef>
                <a:spcPts val="1200"/>
              </a:spcBef>
              <a:buClr>
                <a:schemeClr val="accent3"/>
              </a:buClr>
              <a:buSzPct val="130000"/>
              <a:defRPr sz="1800">
                <a:solidFill>
                  <a:srgbClr val="595959"/>
                </a:solidFill>
              </a:defRPr>
            </a:lvl1pPr>
            <a:lvl2pPr marL="274320">
              <a:lnSpc>
                <a:spcPts val="2250"/>
              </a:lnSpc>
              <a:spcBef>
                <a:spcPts val="1200"/>
              </a:spcBef>
              <a:defRPr sz="1800">
                <a:solidFill>
                  <a:schemeClr val="tx2"/>
                </a:solidFill>
              </a:defRPr>
            </a:lvl2pPr>
          </a:lstStyle>
          <a:p>
            <a:pPr lvl="0"/>
            <a:r>
              <a:rPr lang="en-US" dirty="0"/>
              <a:t>Click to edit Master text styles</a:t>
            </a:r>
          </a:p>
          <a:p>
            <a:pPr lvl="1"/>
            <a:r>
              <a:rPr lang="en-US" dirty="0"/>
              <a:t>Second level</a:t>
            </a:r>
          </a:p>
        </p:txBody>
      </p:sp>
      <p:sp>
        <p:nvSpPr>
          <p:cNvPr id="10" name="Picture Placeholder 6"/>
          <p:cNvSpPr>
            <a:spLocks noGrp="1"/>
          </p:cNvSpPr>
          <p:nvPr>
            <p:ph type="pic" sz="quarter" idx="15"/>
          </p:nvPr>
        </p:nvSpPr>
        <p:spPr>
          <a:xfrm>
            <a:off x="4736592" y="4645152"/>
            <a:ext cx="2743200" cy="1819656"/>
          </a:xfrm>
          <a:noFill/>
          <a:ln>
            <a:noFill/>
          </a:ln>
        </p:spPr>
        <p:txBody>
          <a:bodyPr/>
          <a:lstStyle/>
          <a:p>
            <a:r>
              <a:rPr lang="en-US"/>
              <a:t>Drag picture to placeholder or click icon to add</a:t>
            </a:r>
          </a:p>
        </p:txBody>
      </p:sp>
      <p:sp>
        <p:nvSpPr>
          <p:cNvPr id="12"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11" name="Title 10"/>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with three photo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85800" y="5004816"/>
            <a:ext cx="2560320" cy="1700784"/>
          </a:xfrm>
          <a:noFill/>
          <a:ln>
            <a:noFill/>
          </a:ln>
        </p:spPr>
        <p:txBody>
          <a:bodyPr/>
          <a:lstStyle/>
          <a:p>
            <a:r>
              <a:rPr lang="en-US"/>
              <a:t>Drag picture to placeholder or click icon to add</a:t>
            </a:r>
          </a:p>
        </p:txBody>
      </p:sp>
      <p:sp>
        <p:nvSpPr>
          <p:cNvPr id="9" name="Text Placeholder 8"/>
          <p:cNvSpPr>
            <a:spLocks noGrp="1"/>
          </p:cNvSpPr>
          <p:nvPr>
            <p:ph type="body" sz="quarter" idx="14"/>
          </p:nvPr>
        </p:nvSpPr>
        <p:spPr>
          <a:xfrm>
            <a:off x="1600200" y="2176272"/>
            <a:ext cx="5943600" cy="2667000"/>
          </a:xfrm>
        </p:spPr>
        <p:txBody>
          <a:bodyPr/>
          <a:lstStyle>
            <a:lvl1pPr marL="274320" indent="-274320">
              <a:lnSpc>
                <a:spcPts val="2250"/>
              </a:lnSpc>
              <a:spcBef>
                <a:spcPts val="1200"/>
              </a:spcBef>
              <a:buClr>
                <a:schemeClr val="accent3"/>
              </a:buClr>
              <a:buSzPct val="130000"/>
              <a:defRPr sz="1800">
                <a:solidFill>
                  <a:schemeClr val="tx2"/>
                </a:solidFill>
              </a:defRPr>
            </a:lvl1pPr>
            <a:lvl2pPr marL="548640">
              <a:lnSpc>
                <a:spcPts val="2250"/>
              </a:lnSpc>
              <a:spcBef>
                <a:spcPts val="1200"/>
              </a:spcBef>
              <a:buClr>
                <a:schemeClr val="accent3"/>
              </a:buClr>
              <a:defRPr sz="1800">
                <a:solidFill>
                  <a:schemeClr val="tx2"/>
                </a:solidFill>
              </a:defRPr>
            </a:lvl2pPr>
          </a:lstStyle>
          <a:p>
            <a:pPr lvl="0"/>
            <a:r>
              <a:rPr lang="en-US" dirty="0"/>
              <a:t>Click to edit Master text styles</a:t>
            </a:r>
          </a:p>
          <a:p>
            <a:pPr lvl="1"/>
            <a:r>
              <a:rPr lang="en-US" dirty="0"/>
              <a:t>Second level</a:t>
            </a:r>
          </a:p>
        </p:txBody>
      </p:sp>
      <p:sp>
        <p:nvSpPr>
          <p:cNvPr id="11" name="Picture Placeholder 6"/>
          <p:cNvSpPr>
            <a:spLocks noGrp="1"/>
          </p:cNvSpPr>
          <p:nvPr>
            <p:ph type="pic" sz="quarter" idx="16"/>
          </p:nvPr>
        </p:nvSpPr>
        <p:spPr>
          <a:xfrm>
            <a:off x="5943600" y="5004816"/>
            <a:ext cx="2560320" cy="1700784"/>
          </a:xfrm>
          <a:noFill/>
          <a:ln>
            <a:noFill/>
          </a:ln>
        </p:spPr>
        <p:txBody>
          <a:bodyPr/>
          <a:lstStyle/>
          <a:p>
            <a:r>
              <a:rPr lang="en-US"/>
              <a:t>Drag picture to placeholder or click icon to add</a:t>
            </a:r>
          </a:p>
        </p:txBody>
      </p:sp>
      <p:sp>
        <p:nvSpPr>
          <p:cNvPr id="12"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14" name="Title 13"/>
          <p:cNvSpPr>
            <a:spLocks noGrp="1"/>
          </p:cNvSpPr>
          <p:nvPr>
            <p:ph type="title"/>
          </p:nvPr>
        </p:nvSpPr>
        <p:spPr/>
        <p:txBody>
          <a:bodyPr/>
          <a:lstStyle/>
          <a:p>
            <a:r>
              <a:rPr lang="en-US"/>
              <a:t>Click to edit Master title style</a:t>
            </a:r>
            <a:endParaRPr lang="en-US" dirty="0"/>
          </a:p>
        </p:txBody>
      </p:sp>
      <p:sp>
        <p:nvSpPr>
          <p:cNvPr id="13" name="Picture Placeholder 6"/>
          <p:cNvSpPr>
            <a:spLocks noGrp="1"/>
          </p:cNvSpPr>
          <p:nvPr>
            <p:ph type="pic" sz="quarter" idx="15"/>
          </p:nvPr>
        </p:nvSpPr>
        <p:spPr>
          <a:xfrm>
            <a:off x="3319272" y="5004816"/>
            <a:ext cx="2560320" cy="1700784"/>
          </a:xfrm>
          <a:noFill/>
          <a:ln>
            <a:noFill/>
          </a:ln>
        </p:spPr>
        <p:txBody>
          <a:bodyPr/>
          <a:lstStyle/>
          <a:p>
            <a:r>
              <a:rPr lang="en-US"/>
              <a:t>Drag picture to placeholder or click icon to add</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hoto and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43430DA2-F49D-C44B-BD27-16F256BF84C9}" type="slidenum">
              <a:rPr lang="en-US" smtClean="0"/>
              <a:pPr>
                <a:defRPr/>
              </a:pPr>
              <a:t>‹#›</a:t>
            </a:fld>
            <a:endParaRPr lang="en-US"/>
          </a:p>
        </p:txBody>
      </p:sp>
      <p:sp>
        <p:nvSpPr>
          <p:cNvPr id="5" name="Picture Placeholder 4"/>
          <p:cNvSpPr>
            <a:spLocks noGrp="1"/>
          </p:cNvSpPr>
          <p:nvPr>
            <p:ph type="pic" sz="quarter" idx="11"/>
          </p:nvPr>
        </p:nvSpPr>
        <p:spPr>
          <a:xfrm>
            <a:off x="162560" y="1463040"/>
            <a:ext cx="8829040" cy="4348480"/>
          </a:xfrm>
          <a:ln>
            <a:noFill/>
          </a:ln>
        </p:spPr>
        <p:txBody>
          <a:bodyPr/>
          <a:lstStyle>
            <a:lvl1pPr>
              <a:buFontTx/>
              <a:buNone/>
              <a:defRPr/>
            </a:lvl1pPr>
          </a:lstStyle>
          <a:p>
            <a:r>
              <a:rPr lang="en-US"/>
              <a:t>Drag picture to placeholder or click icon to add</a:t>
            </a:r>
            <a:endParaRPr lang="en-US" dirty="0"/>
          </a:p>
        </p:txBody>
      </p:sp>
      <p:sp>
        <p:nvSpPr>
          <p:cNvPr id="7" name="Text Placeholder 6"/>
          <p:cNvSpPr>
            <a:spLocks noGrp="1"/>
          </p:cNvSpPr>
          <p:nvPr>
            <p:ph type="body" sz="quarter" idx="12"/>
          </p:nvPr>
        </p:nvSpPr>
        <p:spPr>
          <a:xfrm>
            <a:off x="904875" y="6015038"/>
            <a:ext cx="6969125" cy="690562"/>
          </a:xfrm>
          <a:ln>
            <a:noFill/>
          </a:ln>
        </p:spPr>
        <p:txBody>
          <a:bodyPr/>
          <a:lstStyle>
            <a:lvl1pPr>
              <a:buFontTx/>
              <a:buNone/>
              <a:defRPr/>
            </a:lvl1pPr>
          </a:lstStyle>
          <a:p>
            <a:pPr lvl="0"/>
            <a:r>
              <a:rPr lang="en-US"/>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6" name="Rectangle 5"/>
          <p:cNvSpPr/>
          <p:nvPr userDrawn="1"/>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7" name="Text Placeholder 6"/>
          <p:cNvSpPr>
            <a:spLocks noGrp="1"/>
          </p:cNvSpPr>
          <p:nvPr>
            <p:ph type="body" sz="quarter" idx="10"/>
          </p:nvPr>
        </p:nvSpPr>
        <p:spPr>
          <a:xfrm>
            <a:off x="1371600" y="2057400"/>
            <a:ext cx="6553200" cy="3886200"/>
          </a:xfrm>
        </p:spPr>
        <p:txBody>
          <a:bodyPr/>
          <a:lstStyle>
            <a:lvl1pPr>
              <a:lnSpc>
                <a:spcPts val="2800"/>
              </a:lnSpc>
              <a:buClr>
                <a:schemeClr val="accent3"/>
              </a:buClr>
              <a:defRPr sz="2400">
                <a:solidFill>
                  <a:schemeClr val="tx2"/>
                </a:solidFill>
              </a:defRPr>
            </a:lvl1pPr>
            <a:lvl2pPr>
              <a:lnSpc>
                <a:spcPts val="2800"/>
              </a:lnSpc>
              <a:buClr>
                <a:schemeClr val="accent3"/>
              </a:buClr>
              <a:buFont typeface="Lucida Grande"/>
              <a:buChar char="–"/>
              <a:defRPr sz="2400">
                <a:solidFill>
                  <a:schemeClr val="tx2"/>
                </a:solidFill>
              </a:defRPr>
            </a:lvl2pPr>
            <a:lvl3pPr>
              <a:lnSpc>
                <a:spcPts val="2800"/>
              </a:lnSpc>
              <a:buClr>
                <a:schemeClr val="accent3"/>
              </a:buClr>
              <a:buSzPct val="85000"/>
              <a:buFont typeface="Courier New"/>
              <a:buChar char="o"/>
              <a:defRPr sz="2400">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
        <p:nvSpPr>
          <p:cNvPr id="6" name="Title 4"/>
          <p:cNvSpPr>
            <a:spLocks noGrp="1"/>
          </p:cNvSpPr>
          <p:nvPr>
            <p:ph type="title"/>
          </p:nvPr>
        </p:nvSpPr>
        <p:spPr>
          <a:xfrm>
            <a:off x="457200" y="274638"/>
            <a:ext cx="8229600" cy="1020762"/>
          </a:xfrm>
          <a:ln w="0" cap="flat" cmpd="sng" algn="ctr">
            <a:solidFill>
              <a:srgbClr val="97A825"/>
            </a:solidFill>
            <a:prstDash val="solid"/>
            <a:round/>
            <a:headEnd type="none" w="med" len="med"/>
            <a:tailEnd type="none" w="med" len="med"/>
          </a:ln>
        </p:spPr>
        <p:txBody>
          <a:bodyPr>
            <a:noAutofit/>
          </a:bodyPr>
          <a:lstStyle>
            <a:lvl1pPr>
              <a:defRPr>
                <a:solidFill>
                  <a:schemeClr val="bg1"/>
                </a:solidFill>
              </a:defRPr>
            </a:lvl1pPr>
          </a:lstStyle>
          <a:p>
            <a:r>
              <a:rPr lang="en-US"/>
              <a:t>Click to edit Master title style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20 pt. tex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7" name="Text Placeholder 6"/>
          <p:cNvSpPr>
            <a:spLocks noGrp="1"/>
          </p:cNvSpPr>
          <p:nvPr>
            <p:ph type="body" sz="quarter" idx="10"/>
          </p:nvPr>
        </p:nvSpPr>
        <p:spPr>
          <a:xfrm>
            <a:off x="1371600" y="2057400"/>
            <a:ext cx="6553200" cy="3886200"/>
          </a:xfrm>
        </p:spPr>
        <p:txBody>
          <a:bodyPr/>
          <a:lstStyle>
            <a:lvl1pPr>
              <a:lnSpc>
                <a:spcPts val="2500"/>
              </a:lnSpc>
              <a:buClr>
                <a:schemeClr val="accent3"/>
              </a:buClr>
              <a:defRPr>
                <a:solidFill>
                  <a:schemeClr val="tx2"/>
                </a:solidFill>
              </a:defRPr>
            </a:lvl1pPr>
            <a:lvl2pPr>
              <a:lnSpc>
                <a:spcPts val="2500"/>
              </a:lnSpc>
              <a:buClr>
                <a:schemeClr val="accent3"/>
              </a:buClr>
              <a:buFont typeface="Lucida Grande"/>
              <a:buChar char="–"/>
              <a:defRPr>
                <a:solidFill>
                  <a:schemeClr val="tx2"/>
                </a:solidFill>
              </a:defRPr>
            </a:lvl2pPr>
            <a:lvl3pPr>
              <a:lnSpc>
                <a:spcPts val="2500"/>
              </a:lnSpc>
              <a:buClr>
                <a:schemeClr val="accent3"/>
              </a:buClr>
              <a:buSzPct val="85000"/>
              <a:buFont typeface="Courier New"/>
              <a:buChar char="o"/>
              <a:defRPr>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
        <p:nvSpPr>
          <p:cNvPr id="6" name="Title 4"/>
          <p:cNvSpPr>
            <a:spLocks noGrp="1"/>
          </p:cNvSpPr>
          <p:nvPr>
            <p:ph type="title"/>
          </p:nvPr>
        </p:nvSpPr>
        <p:spPr>
          <a:xfrm>
            <a:off x="457200" y="274638"/>
            <a:ext cx="8229600" cy="1020762"/>
          </a:xfrm>
          <a:ln w="0" cap="flat" cmpd="sng" algn="ctr">
            <a:solidFill>
              <a:srgbClr val="97A825"/>
            </a:solidFill>
            <a:prstDash val="solid"/>
            <a:round/>
            <a:headEnd type="none" w="med" len="med"/>
            <a:tailEnd type="none" w="med" len="med"/>
          </a:ln>
        </p:spPr>
        <p:txBody>
          <a:bodyPr>
            <a:noAutofit/>
          </a:bodyPr>
          <a:lstStyle>
            <a:lvl1pPr>
              <a:defRPr>
                <a:solidFill>
                  <a:schemeClr val="bg1"/>
                </a:solidFill>
              </a:defRPr>
            </a:lvl1pPr>
          </a:lstStyle>
          <a:p>
            <a:r>
              <a:rPr lang="en-US"/>
              <a:t>Click to edit Master title style</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18 pt. tex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5" name="Title 4"/>
          <p:cNvSpPr>
            <a:spLocks noGrp="1"/>
          </p:cNvSpPr>
          <p:nvPr>
            <p:ph type="title"/>
          </p:nvPr>
        </p:nvSpPr>
        <p:spPr/>
        <p:txBody>
          <a:bodyPr/>
          <a:lstStyle/>
          <a:p>
            <a:r>
              <a:rPr lang="en-US"/>
              <a:t>Click to edit Master title style</a:t>
            </a:r>
            <a:endParaRPr lang="en-US" dirty="0"/>
          </a:p>
        </p:txBody>
      </p:sp>
      <p:sp>
        <p:nvSpPr>
          <p:cNvPr id="7" name="Text Placeholder 6"/>
          <p:cNvSpPr>
            <a:spLocks noGrp="1"/>
          </p:cNvSpPr>
          <p:nvPr>
            <p:ph type="body" sz="quarter" idx="10"/>
          </p:nvPr>
        </p:nvSpPr>
        <p:spPr>
          <a:xfrm>
            <a:off x="1371600" y="2057400"/>
            <a:ext cx="6553200" cy="3886200"/>
          </a:xfrm>
        </p:spPr>
        <p:txBody>
          <a:bodyPr/>
          <a:lstStyle>
            <a:lvl1pPr>
              <a:lnSpc>
                <a:spcPts val="2300"/>
              </a:lnSpc>
              <a:spcBef>
                <a:spcPts val="1000"/>
              </a:spcBef>
              <a:buClr>
                <a:schemeClr val="accent3"/>
              </a:buClr>
              <a:defRPr sz="1800">
                <a:solidFill>
                  <a:schemeClr val="tx2"/>
                </a:solidFill>
              </a:defRPr>
            </a:lvl1pPr>
            <a:lvl2pPr>
              <a:lnSpc>
                <a:spcPts val="2300"/>
              </a:lnSpc>
              <a:spcBef>
                <a:spcPts val="1000"/>
              </a:spcBef>
              <a:buClr>
                <a:schemeClr val="accent3"/>
              </a:buClr>
              <a:buFont typeface="Lucida Grande"/>
              <a:buChar char="–"/>
              <a:defRPr sz="1800">
                <a:solidFill>
                  <a:schemeClr val="tx2"/>
                </a:solidFill>
              </a:defRPr>
            </a:lvl2pPr>
            <a:lvl3pPr>
              <a:lnSpc>
                <a:spcPts val="2300"/>
              </a:lnSpc>
              <a:spcBef>
                <a:spcPts val="1000"/>
              </a:spcBef>
              <a:buClr>
                <a:schemeClr val="accent3"/>
              </a:buClr>
              <a:buSzPct val="85000"/>
              <a:buFont typeface="Courier New"/>
              <a:buChar char="o"/>
              <a:defRPr sz="1800">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vider slide 2">
    <p:bg>
      <p:bgPr>
        <a:solidFill>
          <a:schemeClr val="bg2"/>
        </a:solidFill>
        <a:effectLst/>
      </p:bgPr>
    </p:bg>
    <p:spTree>
      <p:nvGrpSpPr>
        <p:cNvPr id="1" name=""/>
        <p:cNvGrpSpPr/>
        <p:nvPr/>
      </p:nvGrpSpPr>
      <p:grpSpPr>
        <a:xfrm>
          <a:off x="0" y="0"/>
          <a:ext cx="0" cy="0"/>
          <a:chOff x="0" y="0"/>
          <a:chExt cx="0" cy="0"/>
        </a:xfrm>
      </p:grpSpPr>
      <p:sp>
        <p:nvSpPr>
          <p:cNvPr id="7" name="Rectangle 6"/>
          <p:cNvSpPr/>
          <p:nvPr userDrawn="1"/>
        </p:nvSpPr>
        <p:spPr>
          <a:xfrm>
            <a:off x="0" y="1920240"/>
            <a:ext cx="9144000" cy="2980944"/>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3600"/>
            <a:ext cx="7772400" cy="1759585"/>
          </a:xfrm>
        </p:spPr>
        <p:txBody>
          <a:bodyPr anchor="t" anchorCtr="0">
            <a:noAutofit/>
          </a:bodyPr>
          <a:lstStyle>
            <a:lvl1pPr>
              <a:lnSpc>
                <a:spcPts val="4800"/>
              </a:lnSpc>
              <a:defRPr sz="2400" spc="0" baseline="0">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685800" y="3962400"/>
            <a:ext cx="7772400" cy="1752600"/>
          </a:xfrm>
          <a:prstGeom prst="rect">
            <a:avLst/>
          </a:prstGeom>
        </p:spPr>
        <p:txBody>
          <a:bodyPr/>
          <a:lstStyle>
            <a:lvl1pPr marL="0" indent="0" algn="ctr">
              <a:lnSpc>
                <a:spcPts val="2400"/>
              </a:lnSpc>
              <a:spcBef>
                <a:spcPts val="0"/>
              </a:spcBef>
              <a:buNone/>
              <a:defRPr sz="1400" cap="all">
                <a:solidFill>
                  <a:schemeClr val="bg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34A441-BDAA-F84D-882D-34F60586E6B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16 pt. tex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5" name="Title 4"/>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1371600" y="2057400"/>
            <a:ext cx="6553200" cy="3886200"/>
          </a:xfrm>
        </p:spPr>
        <p:txBody>
          <a:bodyPr/>
          <a:lstStyle>
            <a:lvl1pPr>
              <a:lnSpc>
                <a:spcPts val="2300"/>
              </a:lnSpc>
              <a:spcBef>
                <a:spcPts val="1000"/>
              </a:spcBef>
              <a:buClr>
                <a:schemeClr val="accent3"/>
              </a:buClr>
              <a:defRPr sz="1600">
                <a:solidFill>
                  <a:schemeClr val="tx2"/>
                </a:solidFill>
              </a:defRPr>
            </a:lvl1pPr>
            <a:lvl2pPr>
              <a:lnSpc>
                <a:spcPts val="2300"/>
              </a:lnSpc>
              <a:spcBef>
                <a:spcPts val="1000"/>
              </a:spcBef>
              <a:buClr>
                <a:schemeClr val="accent3"/>
              </a:buClr>
              <a:buFont typeface="Lucida Grande"/>
              <a:buChar char="–"/>
              <a:defRPr sz="1600">
                <a:solidFill>
                  <a:schemeClr val="tx2"/>
                </a:solidFill>
              </a:defRPr>
            </a:lvl2pPr>
            <a:lvl3pPr>
              <a:lnSpc>
                <a:spcPts val="2300"/>
              </a:lnSpc>
              <a:spcBef>
                <a:spcPts val="1000"/>
              </a:spcBef>
              <a:buClr>
                <a:schemeClr val="accent3"/>
              </a:buClr>
              <a:buSzPct val="85000"/>
              <a:buFont typeface="Courier New"/>
              <a:buChar char="o"/>
              <a:defRPr sz="1600">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14 pt. tex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5" name="Title 4"/>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1371600" y="2057400"/>
            <a:ext cx="6553200" cy="3886200"/>
          </a:xfrm>
        </p:spPr>
        <p:txBody>
          <a:bodyPr/>
          <a:lstStyle>
            <a:lvl1pPr marL="228600" indent="-228600">
              <a:lnSpc>
                <a:spcPts val="1700"/>
              </a:lnSpc>
              <a:spcBef>
                <a:spcPts val="1200"/>
              </a:spcBef>
              <a:buClr>
                <a:schemeClr val="accent3"/>
              </a:buClr>
              <a:defRPr sz="1400">
                <a:solidFill>
                  <a:schemeClr val="tx2"/>
                </a:solidFill>
              </a:defRPr>
            </a:lvl1pPr>
            <a:lvl2pPr marL="457200" indent="-228600">
              <a:lnSpc>
                <a:spcPts val="1700"/>
              </a:lnSpc>
              <a:spcBef>
                <a:spcPts val="1200"/>
              </a:spcBef>
              <a:buClr>
                <a:schemeClr val="accent3"/>
              </a:buClr>
              <a:buFont typeface="Lucida Grande"/>
              <a:buChar char="–"/>
              <a:defRPr sz="1400">
                <a:solidFill>
                  <a:schemeClr val="tx2"/>
                </a:solidFill>
              </a:defRPr>
            </a:lvl2pPr>
            <a:lvl3pPr marL="685800" indent="-228600">
              <a:lnSpc>
                <a:spcPts val="1700"/>
              </a:lnSpc>
              <a:spcBef>
                <a:spcPts val="1200"/>
              </a:spcBef>
              <a:buClr>
                <a:schemeClr val="accent3"/>
              </a:buClr>
              <a:buSzPct val="85000"/>
              <a:buFont typeface="Courier New"/>
              <a:buChar char="o"/>
              <a:defRPr sz="1400">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838200" y="1905000"/>
            <a:ext cx="7467600" cy="4486240"/>
          </a:xfrm>
          <a:ln>
            <a:noFill/>
          </a:ln>
        </p:spPr>
        <p:txBody>
          <a:bodyPr/>
          <a:lstStyle/>
          <a:p>
            <a:pPr lvl="0"/>
            <a:r>
              <a:rPr lang="en-US" noProof="0"/>
              <a:t>Click icon to add table</a:t>
            </a:r>
            <a:endParaRPr lang="en-US" noProof="0" dirty="0"/>
          </a:p>
        </p:txBody>
      </p:sp>
      <p:sp>
        <p:nvSpPr>
          <p:cNvPr id="6"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smart art graphic">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9" name="SmartArt Placeholder 8"/>
          <p:cNvSpPr>
            <a:spLocks noGrp="1"/>
          </p:cNvSpPr>
          <p:nvPr>
            <p:ph type="dgm" sz="quarter" idx="12"/>
          </p:nvPr>
        </p:nvSpPr>
        <p:spPr>
          <a:xfrm>
            <a:off x="990600" y="1981200"/>
            <a:ext cx="7315200" cy="4191000"/>
          </a:xfrm>
        </p:spPr>
        <p:txBody>
          <a:bodyPr/>
          <a:lstStyle/>
          <a:p>
            <a:r>
              <a:rPr lang="en-US"/>
              <a:t>Click icon to add SmartArt graphic</a:t>
            </a:r>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ext and vertical photo">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781800" y="6324600"/>
            <a:ext cx="2133600" cy="349250"/>
          </a:xfrm>
          <a:prstGeom prst="rect">
            <a:avLst/>
          </a:prstGeom>
        </p:spPr>
        <p:txBody>
          <a:bodyPr/>
          <a:lstStyle>
            <a:lvl1pPr>
              <a:defRPr/>
            </a:lvl1pPr>
          </a:lstStyle>
          <a:p>
            <a:fld id="{06B3CCE6-3D7D-AC46-9877-BAC74626ABE8}" type="slidenum">
              <a:rPr lang="en-US"/>
              <a:pPr/>
              <a:t>‹#›</a:t>
            </a:fld>
            <a:endParaRPr lang="en-US"/>
          </a:p>
        </p:txBody>
      </p:sp>
      <p:sp>
        <p:nvSpPr>
          <p:cNvPr id="9" name="Text Placeholder 8"/>
          <p:cNvSpPr>
            <a:spLocks noGrp="1"/>
          </p:cNvSpPr>
          <p:nvPr>
            <p:ph type="body" sz="quarter" idx="14"/>
          </p:nvPr>
        </p:nvSpPr>
        <p:spPr>
          <a:xfrm>
            <a:off x="1143000" y="2057400"/>
            <a:ext cx="3352800" cy="4267200"/>
          </a:xfrm>
        </p:spPr>
        <p:txBody>
          <a:bodyPr/>
          <a:lstStyle>
            <a:lvl1pPr>
              <a:buClr>
                <a:schemeClr val="accent3"/>
              </a:buClr>
              <a:defRPr sz="1800">
                <a:solidFill>
                  <a:schemeClr val="tx2"/>
                </a:solidFill>
              </a:defRPr>
            </a:lvl1pPr>
            <a:lvl2pPr>
              <a:defRPr sz="1800"/>
            </a:lvl2pPr>
          </a:lstStyle>
          <a:p>
            <a:pPr lvl="0"/>
            <a:r>
              <a:rPr lang="en-US" dirty="0"/>
              <a:t>Click to edit Master text styles</a:t>
            </a:r>
          </a:p>
        </p:txBody>
      </p:sp>
      <p:sp>
        <p:nvSpPr>
          <p:cNvPr id="10" name="Title 9"/>
          <p:cNvSpPr>
            <a:spLocks noGrp="1"/>
          </p:cNvSpPr>
          <p:nvPr>
            <p:ph type="title"/>
          </p:nvPr>
        </p:nvSpPr>
        <p:spPr/>
        <p:txBody>
          <a:bodyPr/>
          <a:lstStyle/>
          <a:p>
            <a:r>
              <a:rPr lang="en-US"/>
              <a:t>Click to edit Master title style</a:t>
            </a:r>
          </a:p>
        </p:txBody>
      </p:sp>
      <p:sp>
        <p:nvSpPr>
          <p:cNvPr id="11" name="Picture Placeholder 6"/>
          <p:cNvSpPr>
            <a:spLocks noGrp="1"/>
          </p:cNvSpPr>
          <p:nvPr>
            <p:ph type="pic" sz="quarter" idx="13"/>
          </p:nvPr>
        </p:nvSpPr>
        <p:spPr>
          <a:xfrm>
            <a:off x="5562600" y="1447800"/>
            <a:ext cx="3429000" cy="5257800"/>
          </a:xfrm>
          <a:noFill/>
          <a:ln>
            <a:noFill/>
          </a:ln>
        </p:spPr>
        <p:txBody>
          <a:bodyPr/>
          <a:lstStyle/>
          <a:p>
            <a:r>
              <a:rPr lang="en-US"/>
              <a:t>Drag picture to placeholder or click icon to add</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ext and two photo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1764792" y="4645152"/>
            <a:ext cx="2743200" cy="1819656"/>
          </a:xfrm>
          <a:noFill/>
          <a:ln>
            <a:noFill/>
          </a:ln>
        </p:spPr>
        <p:txBody>
          <a:bodyPr/>
          <a:lstStyle/>
          <a:p>
            <a:r>
              <a:rPr lang="en-US"/>
              <a:t>Drag picture to placeholder or click icon to add</a:t>
            </a:r>
          </a:p>
        </p:txBody>
      </p:sp>
      <p:sp>
        <p:nvSpPr>
          <p:cNvPr id="9" name="Text Placeholder 8"/>
          <p:cNvSpPr>
            <a:spLocks noGrp="1"/>
          </p:cNvSpPr>
          <p:nvPr>
            <p:ph type="body" sz="quarter" idx="14"/>
          </p:nvPr>
        </p:nvSpPr>
        <p:spPr>
          <a:xfrm>
            <a:off x="1600200" y="2176272"/>
            <a:ext cx="6096000" cy="2014728"/>
          </a:xfrm>
        </p:spPr>
        <p:txBody>
          <a:bodyPr/>
          <a:lstStyle>
            <a:lvl1pPr marL="274320" indent="-274320">
              <a:lnSpc>
                <a:spcPts val="2250"/>
              </a:lnSpc>
              <a:spcBef>
                <a:spcPts val="1200"/>
              </a:spcBef>
              <a:buClr>
                <a:schemeClr val="accent3"/>
              </a:buClr>
              <a:buSzPct val="130000"/>
              <a:defRPr sz="1800">
                <a:solidFill>
                  <a:schemeClr val="tx2"/>
                </a:solidFill>
              </a:defRPr>
            </a:lvl1pPr>
            <a:lvl2pPr marL="274320">
              <a:lnSpc>
                <a:spcPts val="2250"/>
              </a:lnSpc>
              <a:spcBef>
                <a:spcPts val="1200"/>
              </a:spcBef>
              <a:buClr>
                <a:schemeClr val="accent3"/>
              </a:buClr>
              <a:defRPr sz="1800">
                <a:solidFill>
                  <a:schemeClr val="tx2"/>
                </a:solidFill>
              </a:defRPr>
            </a:lvl2pPr>
          </a:lstStyle>
          <a:p>
            <a:pPr lvl="0"/>
            <a:r>
              <a:rPr lang="en-US" dirty="0"/>
              <a:t>Click to edit Master text styles</a:t>
            </a:r>
          </a:p>
          <a:p>
            <a:pPr lvl="1"/>
            <a:r>
              <a:rPr lang="en-US" dirty="0"/>
              <a:t>Second level</a:t>
            </a:r>
          </a:p>
        </p:txBody>
      </p:sp>
      <p:sp>
        <p:nvSpPr>
          <p:cNvPr id="10" name="Picture Placeholder 6"/>
          <p:cNvSpPr>
            <a:spLocks noGrp="1"/>
          </p:cNvSpPr>
          <p:nvPr>
            <p:ph type="pic" sz="quarter" idx="15"/>
          </p:nvPr>
        </p:nvSpPr>
        <p:spPr>
          <a:xfrm>
            <a:off x="4736592" y="4645152"/>
            <a:ext cx="2743200" cy="1819656"/>
          </a:xfrm>
          <a:noFill/>
          <a:ln>
            <a:noFill/>
          </a:ln>
        </p:spPr>
        <p:txBody>
          <a:bodyPr/>
          <a:lstStyle/>
          <a:p>
            <a:r>
              <a:rPr lang="en-US"/>
              <a:t>Drag picture to placeholder or click icon to add</a:t>
            </a:r>
          </a:p>
        </p:txBody>
      </p:sp>
      <p:sp>
        <p:nvSpPr>
          <p:cNvPr id="12"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11" name="Title 10"/>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xt with three photo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85800" y="5004816"/>
            <a:ext cx="2560320" cy="1700784"/>
          </a:xfrm>
          <a:noFill/>
          <a:ln>
            <a:noFill/>
          </a:ln>
        </p:spPr>
        <p:txBody>
          <a:bodyPr/>
          <a:lstStyle/>
          <a:p>
            <a:r>
              <a:rPr lang="en-US"/>
              <a:t>Drag picture to placeholder or click icon to add</a:t>
            </a:r>
          </a:p>
        </p:txBody>
      </p:sp>
      <p:sp>
        <p:nvSpPr>
          <p:cNvPr id="9" name="Text Placeholder 8"/>
          <p:cNvSpPr>
            <a:spLocks noGrp="1"/>
          </p:cNvSpPr>
          <p:nvPr>
            <p:ph type="body" sz="quarter" idx="14"/>
          </p:nvPr>
        </p:nvSpPr>
        <p:spPr>
          <a:xfrm>
            <a:off x="1600200" y="2176272"/>
            <a:ext cx="5943600" cy="2667000"/>
          </a:xfrm>
        </p:spPr>
        <p:txBody>
          <a:bodyPr/>
          <a:lstStyle>
            <a:lvl1pPr marL="274320" indent="-274320">
              <a:lnSpc>
                <a:spcPts val="2250"/>
              </a:lnSpc>
              <a:spcBef>
                <a:spcPts val="1200"/>
              </a:spcBef>
              <a:buClr>
                <a:schemeClr val="accent3"/>
              </a:buClr>
              <a:buSzPct val="130000"/>
              <a:defRPr sz="1800">
                <a:solidFill>
                  <a:schemeClr val="tx2"/>
                </a:solidFill>
              </a:defRPr>
            </a:lvl1pPr>
            <a:lvl2pPr marL="548640">
              <a:lnSpc>
                <a:spcPts val="2250"/>
              </a:lnSpc>
              <a:spcBef>
                <a:spcPts val="1200"/>
              </a:spcBef>
              <a:buClr>
                <a:schemeClr val="accent3"/>
              </a:buClr>
              <a:defRPr sz="1800">
                <a:solidFill>
                  <a:schemeClr val="tx2"/>
                </a:solidFill>
              </a:defRPr>
            </a:lvl2pPr>
          </a:lstStyle>
          <a:p>
            <a:pPr lvl="0"/>
            <a:r>
              <a:rPr lang="en-US" dirty="0"/>
              <a:t>Click to edit Master text styles</a:t>
            </a:r>
          </a:p>
          <a:p>
            <a:pPr lvl="1"/>
            <a:r>
              <a:rPr lang="en-US" dirty="0"/>
              <a:t>Second level</a:t>
            </a:r>
          </a:p>
        </p:txBody>
      </p:sp>
      <p:sp>
        <p:nvSpPr>
          <p:cNvPr id="11" name="Picture Placeholder 6"/>
          <p:cNvSpPr>
            <a:spLocks noGrp="1"/>
          </p:cNvSpPr>
          <p:nvPr>
            <p:ph type="pic" sz="quarter" idx="16"/>
          </p:nvPr>
        </p:nvSpPr>
        <p:spPr>
          <a:xfrm>
            <a:off x="5943600" y="5004816"/>
            <a:ext cx="2560320" cy="1700784"/>
          </a:xfrm>
          <a:noFill/>
          <a:ln>
            <a:noFill/>
          </a:ln>
        </p:spPr>
        <p:txBody>
          <a:bodyPr/>
          <a:lstStyle/>
          <a:p>
            <a:r>
              <a:rPr lang="en-US"/>
              <a:t>Drag picture to placeholder or click icon to add</a:t>
            </a:r>
          </a:p>
        </p:txBody>
      </p:sp>
      <p:sp>
        <p:nvSpPr>
          <p:cNvPr id="12"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14" name="Title 13"/>
          <p:cNvSpPr>
            <a:spLocks noGrp="1"/>
          </p:cNvSpPr>
          <p:nvPr>
            <p:ph type="title"/>
          </p:nvPr>
        </p:nvSpPr>
        <p:spPr/>
        <p:txBody>
          <a:bodyPr/>
          <a:lstStyle/>
          <a:p>
            <a:r>
              <a:rPr lang="en-US"/>
              <a:t>Click to edit Master title style</a:t>
            </a:r>
            <a:endParaRPr lang="en-US" dirty="0"/>
          </a:p>
        </p:txBody>
      </p:sp>
      <p:sp>
        <p:nvSpPr>
          <p:cNvPr id="13" name="Picture Placeholder 6"/>
          <p:cNvSpPr>
            <a:spLocks noGrp="1"/>
          </p:cNvSpPr>
          <p:nvPr>
            <p:ph type="pic" sz="quarter" idx="15"/>
          </p:nvPr>
        </p:nvSpPr>
        <p:spPr>
          <a:xfrm>
            <a:off x="3319272" y="5004816"/>
            <a:ext cx="2560320" cy="1700784"/>
          </a:xfrm>
          <a:noFill/>
          <a:ln>
            <a:noFill/>
          </a:ln>
        </p:spPr>
        <p:txBody>
          <a:bodyPr/>
          <a:lstStyle/>
          <a:p>
            <a:r>
              <a:rPr lang="en-US"/>
              <a:t>Drag picture to placeholder or click icon to add</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hoto and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43430DA2-F49D-C44B-BD27-16F256BF84C9}" type="slidenum">
              <a:rPr lang="en-US"/>
              <a:pPr>
                <a:defRPr/>
              </a:pPr>
              <a:t>‹#›</a:t>
            </a:fld>
            <a:endParaRPr lang="en-US"/>
          </a:p>
        </p:txBody>
      </p:sp>
      <p:sp>
        <p:nvSpPr>
          <p:cNvPr id="5" name="Picture Placeholder 4"/>
          <p:cNvSpPr>
            <a:spLocks noGrp="1"/>
          </p:cNvSpPr>
          <p:nvPr>
            <p:ph type="pic" sz="quarter" idx="11"/>
          </p:nvPr>
        </p:nvSpPr>
        <p:spPr>
          <a:xfrm>
            <a:off x="162560" y="1463040"/>
            <a:ext cx="8829040" cy="4348480"/>
          </a:xfrm>
          <a:ln>
            <a:noFill/>
          </a:ln>
        </p:spPr>
        <p:txBody>
          <a:bodyPr/>
          <a:lstStyle>
            <a:lvl1pPr>
              <a:buFontTx/>
              <a:buNone/>
              <a:defRPr/>
            </a:lvl1pPr>
          </a:lstStyle>
          <a:p>
            <a:r>
              <a:rPr lang="en-US"/>
              <a:t>Drag picture to placeholder or click icon to add</a:t>
            </a:r>
            <a:endParaRPr lang="en-US" dirty="0"/>
          </a:p>
        </p:txBody>
      </p:sp>
      <p:sp>
        <p:nvSpPr>
          <p:cNvPr id="7" name="Text Placeholder 6"/>
          <p:cNvSpPr>
            <a:spLocks noGrp="1"/>
          </p:cNvSpPr>
          <p:nvPr>
            <p:ph type="body" sz="quarter" idx="12"/>
          </p:nvPr>
        </p:nvSpPr>
        <p:spPr>
          <a:xfrm>
            <a:off x="904875" y="6015038"/>
            <a:ext cx="6969125" cy="690562"/>
          </a:xfrm>
          <a:ln>
            <a:noFill/>
          </a:ln>
        </p:spPr>
        <p:txBody>
          <a:bodyPr/>
          <a:lstStyle>
            <a:lvl1pPr>
              <a:buFontTx/>
              <a:buNone/>
              <a:defRPr/>
            </a:lvl1pPr>
          </a:lstStyle>
          <a:p>
            <a:pPr lvl="0"/>
            <a:r>
              <a:rPr lang="en-US"/>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divider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759585"/>
          </a:xfrm>
        </p:spPr>
        <p:txBody>
          <a:bodyPr anchor="t" anchorCtr="0">
            <a:noAutofit/>
          </a:bodyPr>
          <a:lstStyle>
            <a:lvl1pPr>
              <a:lnSpc>
                <a:spcPts val="4800"/>
              </a:lnSpc>
              <a:defRPr sz="2400" spc="0" baseline="0">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685800" y="3962400"/>
            <a:ext cx="7772400" cy="1752600"/>
          </a:xfrm>
          <a:prstGeom prst="rect">
            <a:avLst/>
          </a:prstGeom>
        </p:spPr>
        <p:txBody>
          <a:bodyPr/>
          <a:lstStyle>
            <a:lvl1pPr marL="0" indent="0" algn="ctr">
              <a:lnSpc>
                <a:spcPts val="2400"/>
              </a:lnSpc>
              <a:spcBef>
                <a:spcPts val="0"/>
              </a:spcBef>
              <a:buNone/>
              <a:defRPr sz="1400" cap="all">
                <a:solidFill>
                  <a:schemeClr val="bg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a:solidFill>
                <a:srgbClr val="000000">
                  <a:tint val="75000"/>
                </a:srgbClr>
              </a:solidFill>
              <a:latin typeface="Calibri"/>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EA34A441-BDAA-F84D-882D-34F60586E6B7}" type="slidenum">
              <a:rPr lang="en-US" smtClean="0">
                <a:solidFill>
                  <a:srgbClr val="000000">
                    <a:tint val="75000"/>
                  </a:srgbClr>
                </a:solidFill>
                <a:latin typeface="Calibri"/>
              </a:rPr>
              <a:pPr/>
              <a:t>‹#›</a:t>
            </a:fld>
            <a:endParaRPr lang="en-US">
              <a:solidFill>
                <a:srgbClr val="000000">
                  <a:tint val="75000"/>
                </a:srgbClr>
              </a:solid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vider slide 2">
    <p:bg>
      <p:bgPr>
        <a:solidFill>
          <a:schemeClr val="bg2"/>
        </a:solidFill>
        <a:effectLst/>
      </p:bgPr>
    </p:bg>
    <p:spTree>
      <p:nvGrpSpPr>
        <p:cNvPr id="1" name=""/>
        <p:cNvGrpSpPr/>
        <p:nvPr/>
      </p:nvGrpSpPr>
      <p:grpSpPr>
        <a:xfrm>
          <a:off x="0" y="0"/>
          <a:ext cx="0" cy="0"/>
          <a:chOff x="0" y="0"/>
          <a:chExt cx="0" cy="0"/>
        </a:xfrm>
      </p:grpSpPr>
      <p:sp>
        <p:nvSpPr>
          <p:cNvPr id="7" name="Rectangle 6"/>
          <p:cNvSpPr/>
          <p:nvPr userDrawn="1"/>
        </p:nvSpPr>
        <p:spPr>
          <a:xfrm>
            <a:off x="0" y="1920240"/>
            <a:ext cx="9144000" cy="2980944"/>
          </a:xfrm>
          <a:prstGeom prst="rect">
            <a:avLst/>
          </a:prstGeom>
          <a:solidFill>
            <a:srgbClr val="DA55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Calibri"/>
            </a:endParaRPr>
          </a:p>
        </p:txBody>
      </p:sp>
      <p:sp>
        <p:nvSpPr>
          <p:cNvPr id="2" name="Title 1"/>
          <p:cNvSpPr>
            <a:spLocks noGrp="1"/>
          </p:cNvSpPr>
          <p:nvPr>
            <p:ph type="ctrTitle"/>
          </p:nvPr>
        </p:nvSpPr>
        <p:spPr>
          <a:xfrm>
            <a:off x="685800" y="2133600"/>
            <a:ext cx="7772400" cy="1759585"/>
          </a:xfrm>
        </p:spPr>
        <p:txBody>
          <a:bodyPr anchor="t" anchorCtr="0">
            <a:noAutofit/>
          </a:bodyPr>
          <a:lstStyle>
            <a:lvl1pPr>
              <a:lnSpc>
                <a:spcPts val="4800"/>
              </a:lnSpc>
              <a:defRPr sz="2400" spc="0" baseline="0">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685800" y="3962400"/>
            <a:ext cx="7772400" cy="1752600"/>
          </a:xfrm>
          <a:prstGeom prst="rect">
            <a:avLst/>
          </a:prstGeom>
        </p:spPr>
        <p:txBody>
          <a:bodyPr/>
          <a:lstStyle>
            <a:lvl1pPr marL="0" indent="0" algn="ctr">
              <a:lnSpc>
                <a:spcPts val="2400"/>
              </a:lnSpc>
              <a:spcBef>
                <a:spcPts val="0"/>
              </a:spcBef>
              <a:buNone/>
              <a:defRPr sz="1400" cap="all">
                <a:solidFill>
                  <a:schemeClr val="bg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a:solidFill>
                <a:srgbClr val="000000">
                  <a:tint val="75000"/>
                </a:srgbClr>
              </a:solidFill>
              <a:latin typeface="Calibri"/>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EA34A441-BDAA-F84D-882D-34F60586E6B7}" type="slidenum">
              <a:rPr lang="en-US" smtClean="0">
                <a:solidFill>
                  <a:srgbClr val="000000">
                    <a:tint val="75000"/>
                  </a:srgbClr>
                </a:solidFill>
                <a:latin typeface="Calibri"/>
              </a:rPr>
              <a:pPr/>
              <a:t>‹#›</a:t>
            </a:fld>
            <a:endParaRPr lang="en-US">
              <a:solidFill>
                <a:srgbClr val="000000">
                  <a:tint val="75000"/>
                </a:srgbClr>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dit title">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1920240"/>
            <a:ext cx="9144000" cy="298094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666795"/>
            <a:ext cx="7772400" cy="1429725"/>
          </a:xfrm>
          <a:ln>
            <a:solidFill>
              <a:schemeClr val="bg2"/>
            </a:solidFill>
          </a:ln>
        </p:spPr>
        <p:txBody>
          <a:bodyPr anchor="t" anchorCtr="0">
            <a:noAutofit/>
          </a:bodyPr>
          <a:lstStyle>
            <a:lvl1pPr>
              <a:lnSpc>
                <a:spcPts val="4800"/>
              </a:lnSpc>
              <a:defRPr sz="3000" spc="0" baseline="0">
                <a:solidFill>
                  <a:schemeClr val="accent3"/>
                </a:solidFill>
              </a:defRPr>
            </a:lvl1pPr>
          </a:lstStyle>
          <a:p>
            <a:r>
              <a:rPr lang="en-US" dirty="0"/>
              <a:t>Click to edit Master title style</a:t>
            </a:r>
          </a:p>
        </p:txBody>
      </p:sp>
      <p:sp>
        <p:nvSpPr>
          <p:cNvPr id="3" name="Subtitle 2"/>
          <p:cNvSpPr>
            <a:spLocks noGrp="1"/>
          </p:cNvSpPr>
          <p:nvPr>
            <p:ph type="subTitle" idx="1"/>
          </p:nvPr>
        </p:nvSpPr>
        <p:spPr>
          <a:xfrm>
            <a:off x="685800" y="3556659"/>
            <a:ext cx="7772400" cy="1344525"/>
          </a:xfrm>
          <a:prstGeom prst="rect">
            <a:avLst/>
          </a:prstGeom>
          <a:ln>
            <a:solidFill>
              <a:schemeClr val="bg2"/>
            </a:solidFill>
          </a:ln>
        </p:spPr>
        <p:txBody>
          <a:bodyPr/>
          <a:lstStyle>
            <a:lvl1pPr marL="0" indent="0" algn="ctr">
              <a:lnSpc>
                <a:spcPts val="2400"/>
              </a:lnSpc>
              <a:spcBef>
                <a:spcPts val="0"/>
              </a:spcBef>
              <a:buNone/>
              <a:defRPr sz="1400" b="1" cap="all">
                <a:solidFill>
                  <a:schemeClr val="tx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a:p>
            <a:r>
              <a:rPr lang="en-US" dirty="0"/>
              <a:t>Organization and date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34A441-BDAA-F84D-882D-34F60586E6B7}" type="slidenum">
              <a:rPr lang="en-US" smtClean="0"/>
              <a:pPr/>
              <a:t>‹#›</a:t>
            </a:fld>
            <a:endParaRPr lang="en-US"/>
          </a:p>
        </p:txBody>
      </p:sp>
    </p:spTree>
    <p:extLst>
      <p:ext uri="{BB962C8B-B14F-4D97-AF65-F5344CB8AC3E}">
        <p14:creationId xmlns:p14="http://schemas.microsoft.com/office/powerpoint/2010/main" val="1158448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dit title">
    <p:bg>
      <p:bgPr>
        <a:solidFill>
          <a:schemeClr val="accent1"/>
        </a:solidFill>
        <a:effectLst/>
      </p:bgPr>
    </p:bg>
    <p:spTree>
      <p:nvGrpSpPr>
        <p:cNvPr id="1" name=""/>
        <p:cNvGrpSpPr/>
        <p:nvPr/>
      </p:nvGrpSpPr>
      <p:grpSpPr>
        <a:xfrm>
          <a:off x="0" y="0"/>
          <a:ext cx="0" cy="0"/>
          <a:chOff x="0" y="0"/>
          <a:chExt cx="0" cy="0"/>
        </a:xfrm>
      </p:grpSpPr>
      <p:sp>
        <p:nvSpPr>
          <p:cNvPr id="7" name="Rectangle 6"/>
          <p:cNvSpPr/>
          <p:nvPr userDrawn="1"/>
        </p:nvSpPr>
        <p:spPr>
          <a:xfrm>
            <a:off x="0" y="1920240"/>
            <a:ext cx="9144000" cy="298094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Calibri"/>
            </a:endParaRPr>
          </a:p>
        </p:txBody>
      </p:sp>
      <p:sp>
        <p:nvSpPr>
          <p:cNvPr id="2" name="Title 1"/>
          <p:cNvSpPr>
            <a:spLocks noGrp="1"/>
          </p:cNvSpPr>
          <p:nvPr>
            <p:ph type="ctrTitle"/>
          </p:nvPr>
        </p:nvSpPr>
        <p:spPr>
          <a:xfrm>
            <a:off x="685800" y="2666795"/>
            <a:ext cx="7772400" cy="1429725"/>
          </a:xfrm>
          <a:ln>
            <a:solidFill>
              <a:schemeClr val="bg2"/>
            </a:solidFill>
          </a:ln>
        </p:spPr>
        <p:txBody>
          <a:bodyPr anchor="t" anchorCtr="0">
            <a:noAutofit/>
          </a:bodyPr>
          <a:lstStyle>
            <a:lvl1pPr>
              <a:lnSpc>
                <a:spcPts val="4800"/>
              </a:lnSpc>
              <a:defRPr sz="3000" spc="0" baseline="0">
                <a:solidFill>
                  <a:schemeClr val="accent3"/>
                </a:solidFill>
              </a:defRPr>
            </a:lvl1pPr>
          </a:lstStyle>
          <a:p>
            <a:r>
              <a:rPr lang="en-US" dirty="0"/>
              <a:t>Click to edit Master title style</a:t>
            </a:r>
          </a:p>
        </p:txBody>
      </p:sp>
      <p:sp>
        <p:nvSpPr>
          <p:cNvPr id="3" name="Subtitle 2"/>
          <p:cNvSpPr>
            <a:spLocks noGrp="1"/>
          </p:cNvSpPr>
          <p:nvPr>
            <p:ph type="subTitle" idx="1"/>
          </p:nvPr>
        </p:nvSpPr>
        <p:spPr>
          <a:xfrm>
            <a:off x="685800" y="3556659"/>
            <a:ext cx="7772400" cy="1344525"/>
          </a:xfrm>
          <a:prstGeom prst="rect">
            <a:avLst/>
          </a:prstGeom>
          <a:ln>
            <a:solidFill>
              <a:schemeClr val="bg2"/>
            </a:solidFill>
          </a:ln>
        </p:spPr>
        <p:txBody>
          <a:bodyPr/>
          <a:lstStyle>
            <a:lvl1pPr marL="0" indent="0" algn="ctr">
              <a:lnSpc>
                <a:spcPts val="2400"/>
              </a:lnSpc>
              <a:spcBef>
                <a:spcPts val="0"/>
              </a:spcBef>
              <a:buNone/>
              <a:defRPr sz="1400" b="1" cap="all">
                <a:solidFill>
                  <a:schemeClr val="tx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a:p>
            <a:r>
              <a:rPr lang="en-US" dirty="0"/>
              <a:t>Organization and date</a:t>
            </a:r>
          </a:p>
        </p:txBody>
      </p:sp>
      <p:sp>
        <p:nvSpPr>
          <p:cNvPr id="4" name="Date Placeholder 3"/>
          <p:cNvSpPr>
            <a:spLocks noGrp="1"/>
          </p:cNvSpPr>
          <p:nvPr>
            <p:ph type="dt" sz="half" idx="10"/>
          </p:nvPr>
        </p:nvSpPr>
        <p:spPr/>
        <p:txBody>
          <a:bodyPr/>
          <a:lstStyle/>
          <a:p>
            <a:endParaRPr lang="en-US">
              <a:solidFill>
                <a:srgbClr val="000000">
                  <a:tint val="75000"/>
                </a:srgbClr>
              </a:solidFill>
              <a:latin typeface="Calibri"/>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EA34A441-BDAA-F84D-882D-34F60586E6B7}" type="slidenum">
              <a:rPr lang="en-US" smtClean="0">
                <a:solidFill>
                  <a:srgbClr val="000000">
                    <a:tint val="75000"/>
                  </a:srgbClr>
                </a:solidFill>
                <a:latin typeface="Calibri"/>
              </a:rPr>
              <a:pPr/>
              <a:t>‹#›</a:t>
            </a:fld>
            <a:endParaRPr lang="en-US">
              <a:solidFill>
                <a:srgbClr val="000000">
                  <a:tint val="75000"/>
                </a:srgbClr>
              </a:solidFill>
              <a:latin typeface="Calibri"/>
            </a:endParaRPr>
          </a:p>
        </p:txBody>
      </p:sp>
    </p:spTree>
    <p:extLst>
      <p:ext uri="{BB962C8B-B14F-4D97-AF65-F5344CB8AC3E}">
        <p14:creationId xmlns:p14="http://schemas.microsoft.com/office/powerpoint/2010/main" val="1158448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divider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759585"/>
          </a:xfrm>
        </p:spPr>
        <p:txBody>
          <a:bodyPr anchor="t" anchorCtr="0">
            <a:noAutofit/>
          </a:bodyPr>
          <a:lstStyle>
            <a:lvl1pPr>
              <a:lnSpc>
                <a:spcPts val="4800"/>
              </a:lnSpc>
              <a:defRPr sz="2400" spc="0" baseline="0">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685800" y="3962400"/>
            <a:ext cx="7772400" cy="1752600"/>
          </a:xfrm>
          <a:prstGeom prst="rect">
            <a:avLst/>
          </a:prstGeom>
        </p:spPr>
        <p:txBody>
          <a:bodyPr/>
          <a:lstStyle>
            <a:lvl1pPr marL="0" indent="0" algn="ctr">
              <a:lnSpc>
                <a:spcPts val="2400"/>
              </a:lnSpc>
              <a:spcBef>
                <a:spcPts val="0"/>
              </a:spcBef>
              <a:buNone/>
              <a:defRPr sz="1400" cap="all">
                <a:solidFill>
                  <a:schemeClr val="bg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a:solidFill>
                <a:srgbClr val="000000">
                  <a:tint val="75000"/>
                </a:srgbClr>
              </a:solidFill>
              <a:latin typeface="Calibri"/>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EA34A441-BDAA-F84D-882D-34F60586E6B7}" type="slidenum">
              <a:rPr lang="en-US" smtClean="0">
                <a:solidFill>
                  <a:srgbClr val="000000">
                    <a:tint val="75000"/>
                  </a:srgbClr>
                </a:solidFill>
                <a:latin typeface="Calibri"/>
              </a:rPr>
              <a:pPr/>
              <a:t>‹#›</a:t>
            </a:fld>
            <a:endParaRPr lang="en-US">
              <a:solidFill>
                <a:srgbClr val="000000">
                  <a:tint val="75000"/>
                </a:srgbClr>
              </a:solid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divider slide 2">
    <p:bg>
      <p:bgPr>
        <a:solidFill>
          <a:schemeClr val="bg2"/>
        </a:solidFill>
        <a:effectLst/>
      </p:bgPr>
    </p:bg>
    <p:spTree>
      <p:nvGrpSpPr>
        <p:cNvPr id="1" name=""/>
        <p:cNvGrpSpPr/>
        <p:nvPr/>
      </p:nvGrpSpPr>
      <p:grpSpPr>
        <a:xfrm>
          <a:off x="0" y="0"/>
          <a:ext cx="0" cy="0"/>
          <a:chOff x="0" y="0"/>
          <a:chExt cx="0" cy="0"/>
        </a:xfrm>
      </p:grpSpPr>
      <p:sp>
        <p:nvSpPr>
          <p:cNvPr id="7" name="Rectangle 6"/>
          <p:cNvSpPr/>
          <p:nvPr userDrawn="1"/>
        </p:nvSpPr>
        <p:spPr>
          <a:xfrm>
            <a:off x="0" y="1920240"/>
            <a:ext cx="9144000" cy="2980944"/>
          </a:xfrm>
          <a:prstGeom prst="rect">
            <a:avLst/>
          </a:prstGeom>
          <a:solidFill>
            <a:srgbClr val="DA55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Calibri"/>
            </a:endParaRPr>
          </a:p>
        </p:txBody>
      </p:sp>
      <p:sp>
        <p:nvSpPr>
          <p:cNvPr id="2" name="Title 1"/>
          <p:cNvSpPr>
            <a:spLocks noGrp="1"/>
          </p:cNvSpPr>
          <p:nvPr>
            <p:ph type="ctrTitle"/>
          </p:nvPr>
        </p:nvSpPr>
        <p:spPr>
          <a:xfrm>
            <a:off x="685800" y="2133600"/>
            <a:ext cx="7772400" cy="1759585"/>
          </a:xfrm>
        </p:spPr>
        <p:txBody>
          <a:bodyPr anchor="t" anchorCtr="0">
            <a:noAutofit/>
          </a:bodyPr>
          <a:lstStyle>
            <a:lvl1pPr>
              <a:lnSpc>
                <a:spcPts val="4800"/>
              </a:lnSpc>
              <a:defRPr sz="2400" spc="0" baseline="0">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685800" y="3962400"/>
            <a:ext cx="7772400" cy="1752600"/>
          </a:xfrm>
          <a:prstGeom prst="rect">
            <a:avLst/>
          </a:prstGeom>
        </p:spPr>
        <p:txBody>
          <a:bodyPr/>
          <a:lstStyle>
            <a:lvl1pPr marL="0" indent="0" algn="ctr">
              <a:lnSpc>
                <a:spcPts val="2400"/>
              </a:lnSpc>
              <a:spcBef>
                <a:spcPts val="0"/>
              </a:spcBef>
              <a:buNone/>
              <a:defRPr sz="1400" cap="all">
                <a:solidFill>
                  <a:schemeClr val="bg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a:solidFill>
                <a:srgbClr val="000000">
                  <a:tint val="75000"/>
                </a:srgbClr>
              </a:solidFill>
              <a:latin typeface="Calibri"/>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EA34A441-BDAA-F84D-882D-34F60586E6B7}" type="slidenum">
              <a:rPr lang="en-US" smtClean="0">
                <a:solidFill>
                  <a:srgbClr val="000000">
                    <a:tint val="75000"/>
                  </a:srgbClr>
                </a:solidFill>
                <a:latin typeface="Calibri"/>
              </a:rPr>
              <a:pPr/>
              <a:t>‹#›</a:t>
            </a:fld>
            <a:endParaRPr lang="en-US">
              <a:solidFill>
                <a:srgbClr val="000000">
                  <a:tint val="75000"/>
                </a:srgbClr>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dit title">
    <p:bg>
      <p:bgPr>
        <a:solidFill>
          <a:schemeClr val="accent3"/>
        </a:solidFill>
        <a:effectLst/>
      </p:bgPr>
    </p:bg>
    <p:spTree>
      <p:nvGrpSpPr>
        <p:cNvPr id="1" name=""/>
        <p:cNvGrpSpPr/>
        <p:nvPr/>
      </p:nvGrpSpPr>
      <p:grpSpPr>
        <a:xfrm>
          <a:off x="0" y="0"/>
          <a:ext cx="0" cy="0"/>
          <a:chOff x="0" y="0"/>
          <a:chExt cx="0" cy="0"/>
        </a:xfrm>
      </p:grpSpPr>
      <p:sp>
        <p:nvSpPr>
          <p:cNvPr id="7" name="Rectangle 6"/>
          <p:cNvSpPr/>
          <p:nvPr userDrawn="1"/>
        </p:nvSpPr>
        <p:spPr>
          <a:xfrm>
            <a:off x="0" y="1920240"/>
            <a:ext cx="9144000" cy="298094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Calibri"/>
            </a:endParaRPr>
          </a:p>
        </p:txBody>
      </p:sp>
      <p:sp>
        <p:nvSpPr>
          <p:cNvPr id="2" name="Title 1"/>
          <p:cNvSpPr>
            <a:spLocks noGrp="1"/>
          </p:cNvSpPr>
          <p:nvPr>
            <p:ph type="ctrTitle"/>
          </p:nvPr>
        </p:nvSpPr>
        <p:spPr>
          <a:xfrm>
            <a:off x="685800" y="2666795"/>
            <a:ext cx="7772400" cy="1429725"/>
          </a:xfrm>
          <a:ln>
            <a:solidFill>
              <a:schemeClr val="bg2"/>
            </a:solidFill>
          </a:ln>
        </p:spPr>
        <p:txBody>
          <a:bodyPr anchor="t" anchorCtr="0">
            <a:noAutofit/>
          </a:bodyPr>
          <a:lstStyle>
            <a:lvl1pPr>
              <a:lnSpc>
                <a:spcPts val="4800"/>
              </a:lnSpc>
              <a:defRPr sz="3000" spc="0" baseline="0">
                <a:solidFill>
                  <a:schemeClr val="accent3"/>
                </a:solidFill>
              </a:defRPr>
            </a:lvl1pPr>
          </a:lstStyle>
          <a:p>
            <a:r>
              <a:rPr lang="en-US" dirty="0"/>
              <a:t>Click to edit Master title style</a:t>
            </a:r>
          </a:p>
        </p:txBody>
      </p:sp>
      <p:sp>
        <p:nvSpPr>
          <p:cNvPr id="3" name="Subtitle 2"/>
          <p:cNvSpPr>
            <a:spLocks noGrp="1"/>
          </p:cNvSpPr>
          <p:nvPr>
            <p:ph type="subTitle" idx="1"/>
          </p:nvPr>
        </p:nvSpPr>
        <p:spPr>
          <a:xfrm>
            <a:off x="685800" y="3556659"/>
            <a:ext cx="7772400" cy="1344525"/>
          </a:xfrm>
          <a:prstGeom prst="rect">
            <a:avLst/>
          </a:prstGeom>
          <a:ln>
            <a:solidFill>
              <a:schemeClr val="bg2"/>
            </a:solidFill>
          </a:ln>
        </p:spPr>
        <p:txBody>
          <a:bodyPr/>
          <a:lstStyle>
            <a:lvl1pPr marL="0" indent="0" algn="ctr">
              <a:lnSpc>
                <a:spcPts val="2400"/>
              </a:lnSpc>
              <a:spcBef>
                <a:spcPts val="0"/>
              </a:spcBef>
              <a:buNone/>
              <a:defRPr sz="1400" b="1" cap="all">
                <a:solidFill>
                  <a:schemeClr val="tx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a:p>
            <a:r>
              <a:rPr lang="en-US" dirty="0"/>
              <a:t>Organization and date</a:t>
            </a:r>
          </a:p>
        </p:txBody>
      </p:sp>
      <p:sp>
        <p:nvSpPr>
          <p:cNvPr id="4" name="Date Placeholder 3"/>
          <p:cNvSpPr>
            <a:spLocks noGrp="1"/>
          </p:cNvSpPr>
          <p:nvPr>
            <p:ph type="dt" sz="half" idx="10"/>
          </p:nvPr>
        </p:nvSpPr>
        <p:spPr/>
        <p:txBody>
          <a:bodyPr/>
          <a:lstStyle/>
          <a:p>
            <a:endParaRPr lang="en-US">
              <a:solidFill>
                <a:srgbClr val="000000">
                  <a:tint val="75000"/>
                </a:srgbClr>
              </a:solidFill>
              <a:latin typeface="Calibri"/>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EA34A441-BDAA-F84D-882D-34F60586E6B7}" type="slidenum">
              <a:rPr lang="en-US" smtClean="0">
                <a:solidFill>
                  <a:srgbClr val="000000">
                    <a:tint val="75000"/>
                  </a:srgbClr>
                </a:solidFill>
                <a:latin typeface="Calibri"/>
              </a:rPr>
              <a:pPr/>
              <a:t>‹#›</a:t>
            </a:fld>
            <a:endParaRPr lang="en-US">
              <a:solidFill>
                <a:srgbClr val="000000">
                  <a:tint val="75000"/>
                </a:srgbClr>
              </a:solidFill>
              <a:latin typeface="Calibri"/>
            </a:endParaRPr>
          </a:p>
        </p:txBody>
      </p:sp>
    </p:spTree>
    <p:extLst>
      <p:ext uri="{BB962C8B-B14F-4D97-AF65-F5344CB8AC3E}">
        <p14:creationId xmlns:p14="http://schemas.microsoft.com/office/powerpoint/2010/main" val="115844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6" name="Rectangle 5"/>
          <p:cNvSpPr/>
          <p:nvPr/>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p:txBody>
      </p:sp>
      <p:sp>
        <p:nvSpPr>
          <p:cNvPr id="4" name="Rectangle 3"/>
          <p:cNvSpPr/>
          <p:nvPr userDrawn="1"/>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7" name="Text Placeholder 6"/>
          <p:cNvSpPr>
            <a:spLocks noGrp="1"/>
          </p:cNvSpPr>
          <p:nvPr>
            <p:ph type="body" sz="quarter" idx="10"/>
          </p:nvPr>
        </p:nvSpPr>
        <p:spPr>
          <a:xfrm>
            <a:off x="1371600" y="2057400"/>
            <a:ext cx="6553200" cy="3886200"/>
          </a:xfrm>
        </p:spPr>
        <p:txBody>
          <a:bodyPr/>
          <a:lstStyle>
            <a:lvl1pPr>
              <a:lnSpc>
                <a:spcPts val="2800"/>
              </a:lnSpc>
              <a:buClr>
                <a:schemeClr val="accent3"/>
              </a:buClr>
              <a:buSzPct val="100000"/>
              <a:defRPr sz="2400">
                <a:solidFill>
                  <a:schemeClr val="tx2"/>
                </a:solidFill>
              </a:defRPr>
            </a:lvl1pPr>
            <a:lvl2pPr>
              <a:lnSpc>
                <a:spcPts val="2800"/>
              </a:lnSpc>
              <a:buClr>
                <a:schemeClr val="accent3"/>
              </a:buClr>
              <a:buSzPct val="100000"/>
              <a:buFont typeface="Lucida Grande"/>
              <a:buChar char="–"/>
              <a:defRPr sz="2400">
                <a:solidFill>
                  <a:schemeClr val="tx2"/>
                </a:solidFill>
              </a:defRPr>
            </a:lvl2pPr>
            <a:lvl3pPr>
              <a:lnSpc>
                <a:spcPts val="2800"/>
              </a:lnSpc>
              <a:buClr>
                <a:schemeClr val="accent3"/>
              </a:buClr>
              <a:buSzPct val="100000"/>
              <a:buFont typeface="Courier New"/>
              <a:buChar char="o"/>
              <a:defRPr sz="2400">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
        <p:nvSpPr>
          <p:cNvPr id="6" name="Title 4"/>
          <p:cNvSpPr>
            <a:spLocks noGrp="1"/>
          </p:cNvSpPr>
          <p:nvPr>
            <p:ph type="title"/>
          </p:nvPr>
        </p:nvSpPr>
        <p:spPr>
          <a:xfrm>
            <a:off x="457200" y="274638"/>
            <a:ext cx="8229600" cy="1020762"/>
          </a:xfrm>
          <a:ln w="0" cap="flat" cmpd="sng" algn="ctr">
            <a:noFill/>
            <a:prstDash val="solid"/>
            <a:round/>
            <a:headEnd type="none" w="med" len="med"/>
            <a:tailEnd type="none" w="med" len="med"/>
          </a:ln>
        </p:spPr>
        <p:txBody>
          <a:bodyPr>
            <a:noAutofit/>
          </a:bodyPr>
          <a:lstStyle>
            <a:lvl1pPr>
              <a:defRPr>
                <a:solidFill>
                  <a:schemeClr val="bg1"/>
                </a:solidFill>
              </a:defRPr>
            </a:lvl1p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0 pt. tex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7" name="Text Placeholder 6"/>
          <p:cNvSpPr>
            <a:spLocks noGrp="1"/>
          </p:cNvSpPr>
          <p:nvPr>
            <p:ph type="body" sz="quarter" idx="10"/>
          </p:nvPr>
        </p:nvSpPr>
        <p:spPr>
          <a:xfrm>
            <a:off x="1371600" y="2057400"/>
            <a:ext cx="6553200" cy="3886200"/>
          </a:xfrm>
        </p:spPr>
        <p:txBody>
          <a:bodyPr/>
          <a:lstStyle>
            <a:lvl1pPr>
              <a:lnSpc>
                <a:spcPts val="2500"/>
              </a:lnSpc>
              <a:buClr>
                <a:schemeClr val="accent3"/>
              </a:buClr>
              <a:defRPr/>
            </a:lvl1pPr>
            <a:lvl2pPr>
              <a:lnSpc>
                <a:spcPts val="2500"/>
              </a:lnSpc>
              <a:buClr>
                <a:schemeClr val="accent3"/>
              </a:buClr>
              <a:buFont typeface="Lucida Grande"/>
              <a:buChar char="–"/>
              <a:defRPr/>
            </a:lvl2pPr>
            <a:lvl3pPr>
              <a:lnSpc>
                <a:spcPts val="2500"/>
              </a:lnSpc>
              <a:buClr>
                <a:schemeClr val="accent3"/>
              </a:buClr>
              <a:buSzPct val="85000"/>
              <a:buFont typeface="Courier New"/>
              <a:buChar char="o"/>
              <a:defRPr/>
            </a:lvl3pPr>
          </a:lstStyle>
          <a:p>
            <a:pPr lvl="0"/>
            <a:r>
              <a:rPr lang="en-US" dirty="0"/>
              <a:t>Click to edit Master text styles</a:t>
            </a:r>
          </a:p>
          <a:p>
            <a:pPr lvl="1"/>
            <a:r>
              <a:rPr lang="en-US" dirty="0"/>
              <a:t>Second level</a:t>
            </a:r>
          </a:p>
          <a:p>
            <a:pPr lvl="2"/>
            <a:r>
              <a:rPr lang="en-US" dirty="0"/>
              <a:t>Third level</a:t>
            </a:r>
          </a:p>
        </p:txBody>
      </p:sp>
      <p:sp>
        <p:nvSpPr>
          <p:cNvPr id="6" name="Title 4"/>
          <p:cNvSpPr>
            <a:spLocks noGrp="1"/>
          </p:cNvSpPr>
          <p:nvPr>
            <p:ph type="title"/>
          </p:nvPr>
        </p:nvSpPr>
        <p:spPr>
          <a:xfrm>
            <a:off x="457200" y="274638"/>
            <a:ext cx="8229600" cy="1020762"/>
          </a:xfrm>
          <a:ln w="0" cap="flat" cmpd="sng" algn="ctr">
            <a:noFill/>
            <a:prstDash val="solid"/>
            <a:round/>
            <a:headEnd type="none" w="med" len="med"/>
            <a:tailEnd type="none" w="med" len="med"/>
          </a:ln>
        </p:spPr>
        <p:txBody>
          <a:bodyPr>
            <a:noAutofit/>
          </a:bodyPr>
          <a:lstStyle>
            <a:lvl1pPr>
              <a:defRPr>
                <a:solidFill>
                  <a:schemeClr val="bg1"/>
                </a:solidFill>
              </a:defRPr>
            </a:lvl1p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8 pt. tex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5" name="Title 4"/>
          <p:cNvSpPr>
            <a:spLocks noGrp="1"/>
          </p:cNvSpPr>
          <p:nvPr>
            <p:ph type="title"/>
          </p:nvPr>
        </p:nvSpPr>
        <p:spPr/>
        <p:txBody>
          <a:bodyPr/>
          <a:lstStyle/>
          <a:p>
            <a:r>
              <a:rPr lang="en-US"/>
              <a:t>Click to edit Master title style</a:t>
            </a:r>
            <a:endParaRPr lang="en-US" dirty="0"/>
          </a:p>
        </p:txBody>
      </p:sp>
      <p:sp>
        <p:nvSpPr>
          <p:cNvPr id="7" name="Text Placeholder 6"/>
          <p:cNvSpPr>
            <a:spLocks noGrp="1"/>
          </p:cNvSpPr>
          <p:nvPr>
            <p:ph type="body" sz="quarter" idx="10"/>
          </p:nvPr>
        </p:nvSpPr>
        <p:spPr>
          <a:xfrm>
            <a:off x="1371600" y="2057400"/>
            <a:ext cx="6553200" cy="3886200"/>
          </a:xfrm>
        </p:spPr>
        <p:txBody>
          <a:bodyPr/>
          <a:lstStyle>
            <a:lvl1pPr>
              <a:lnSpc>
                <a:spcPts val="2300"/>
              </a:lnSpc>
              <a:spcBef>
                <a:spcPts val="1000"/>
              </a:spcBef>
              <a:buClr>
                <a:schemeClr val="accent3"/>
              </a:buClr>
              <a:defRPr sz="1800"/>
            </a:lvl1pPr>
            <a:lvl2pPr>
              <a:lnSpc>
                <a:spcPts val="2300"/>
              </a:lnSpc>
              <a:spcBef>
                <a:spcPts val="1000"/>
              </a:spcBef>
              <a:buClr>
                <a:schemeClr val="accent3"/>
              </a:buClr>
              <a:buFont typeface="Lucida Grande"/>
              <a:buChar char="–"/>
              <a:defRPr sz="1800"/>
            </a:lvl2pPr>
            <a:lvl3pPr>
              <a:lnSpc>
                <a:spcPts val="2300"/>
              </a:lnSpc>
              <a:spcBef>
                <a:spcPts val="1000"/>
              </a:spcBef>
              <a:buClr>
                <a:schemeClr val="accent3"/>
              </a:buClr>
              <a:buSzPct val="85000"/>
              <a:buFont typeface="Courier New"/>
              <a:buChar char="o"/>
              <a:defRPr sz="1800"/>
            </a:lvl3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6 pt. tex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5" name="Title 4"/>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1371600" y="2057400"/>
            <a:ext cx="6553200" cy="3886200"/>
          </a:xfrm>
        </p:spPr>
        <p:txBody>
          <a:bodyPr/>
          <a:lstStyle>
            <a:lvl1pPr>
              <a:lnSpc>
                <a:spcPts val="2300"/>
              </a:lnSpc>
              <a:spcBef>
                <a:spcPts val="1000"/>
              </a:spcBef>
              <a:buClr>
                <a:schemeClr val="accent3"/>
              </a:buClr>
              <a:defRPr sz="1600"/>
            </a:lvl1pPr>
            <a:lvl2pPr>
              <a:lnSpc>
                <a:spcPts val="2300"/>
              </a:lnSpc>
              <a:spcBef>
                <a:spcPts val="1000"/>
              </a:spcBef>
              <a:buClr>
                <a:schemeClr val="accent3"/>
              </a:buClr>
              <a:buFont typeface="Lucida Grande"/>
              <a:buChar char="–"/>
              <a:defRPr sz="1600"/>
            </a:lvl2pPr>
            <a:lvl3pPr>
              <a:lnSpc>
                <a:spcPts val="2300"/>
              </a:lnSpc>
              <a:spcBef>
                <a:spcPts val="1000"/>
              </a:spcBef>
              <a:buClr>
                <a:schemeClr val="accent3"/>
              </a:buClr>
              <a:buSzPct val="85000"/>
              <a:buFont typeface="Courier New"/>
              <a:buChar char="o"/>
              <a:defRPr sz="1600"/>
            </a:lvl3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4 pt. tex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5" name="Title 4"/>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1371600" y="2057400"/>
            <a:ext cx="6553200" cy="3886200"/>
          </a:xfrm>
        </p:spPr>
        <p:txBody>
          <a:bodyPr/>
          <a:lstStyle>
            <a:lvl1pPr marL="228600" indent="-228600">
              <a:lnSpc>
                <a:spcPts val="1700"/>
              </a:lnSpc>
              <a:spcBef>
                <a:spcPts val="1200"/>
              </a:spcBef>
              <a:buClr>
                <a:schemeClr val="accent3"/>
              </a:buClr>
              <a:defRPr sz="1400">
                <a:solidFill>
                  <a:schemeClr val="tx2"/>
                </a:solidFill>
              </a:defRPr>
            </a:lvl1pPr>
            <a:lvl2pPr marL="457200" indent="-228600">
              <a:lnSpc>
                <a:spcPts val="1700"/>
              </a:lnSpc>
              <a:spcBef>
                <a:spcPts val="1200"/>
              </a:spcBef>
              <a:buClr>
                <a:schemeClr val="accent3"/>
              </a:buClr>
              <a:buFont typeface="Lucida Grande"/>
              <a:buChar char="–"/>
              <a:defRPr sz="1400">
                <a:solidFill>
                  <a:schemeClr val="tx2"/>
                </a:solidFill>
              </a:defRPr>
            </a:lvl2pPr>
            <a:lvl3pPr marL="685800" indent="-228600">
              <a:lnSpc>
                <a:spcPts val="1700"/>
              </a:lnSpc>
              <a:spcBef>
                <a:spcPts val="1200"/>
              </a:spcBef>
              <a:buClr>
                <a:schemeClr val="accent3"/>
              </a:buClr>
              <a:buSzPct val="85000"/>
              <a:buFont typeface="Courier New"/>
              <a:buChar char="o"/>
              <a:defRPr sz="1400">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2.xml"/><Relationship Id="rId20" Type="http://schemas.openxmlformats.org/officeDocument/2006/relationships/slideLayout" Target="../slideLayouts/slideLayout23.xml"/><Relationship Id="rId21" Type="http://schemas.openxmlformats.org/officeDocument/2006/relationships/slideLayout" Target="../slideLayouts/slideLayout24.xml"/><Relationship Id="rId22" Type="http://schemas.openxmlformats.org/officeDocument/2006/relationships/slideLayout" Target="../slideLayouts/slideLayout25.xml"/><Relationship Id="rId23" Type="http://schemas.openxmlformats.org/officeDocument/2006/relationships/slideLayout" Target="../slideLayouts/slideLayout26.xml"/><Relationship Id="rId24" Type="http://schemas.openxmlformats.org/officeDocument/2006/relationships/slideLayout" Target="../slideLayouts/slideLayout27.xml"/><Relationship Id="rId25" Type="http://schemas.openxmlformats.org/officeDocument/2006/relationships/theme" Target="../theme/theme2.xml"/><Relationship Id="rId10" Type="http://schemas.openxmlformats.org/officeDocument/2006/relationships/slideLayout" Target="../slideLayouts/slideLayout13.xml"/><Relationship Id="rId11" Type="http://schemas.openxmlformats.org/officeDocument/2006/relationships/slideLayout" Target="../slideLayouts/slideLayout14.xml"/><Relationship Id="rId12" Type="http://schemas.openxmlformats.org/officeDocument/2006/relationships/slideLayout" Target="../slideLayouts/slideLayout15.xml"/><Relationship Id="rId13" Type="http://schemas.openxmlformats.org/officeDocument/2006/relationships/slideLayout" Target="../slideLayouts/slideLayout16.xml"/><Relationship Id="rId14" Type="http://schemas.openxmlformats.org/officeDocument/2006/relationships/slideLayout" Target="../slideLayouts/slideLayout17.xml"/><Relationship Id="rId15" Type="http://schemas.openxmlformats.org/officeDocument/2006/relationships/slideLayout" Target="../slideLayouts/slideLayout18.xml"/><Relationship Id="rId16" Type="http://schemas.openxmlformats.org/officeDocument/2006/relationships/slideLayout" Target="../slideLayouts/slideLayout19.xml"/><Relationship Id="rId17" Type="http://schemas.openxmlformats.org/officeDocument/2006/relationships/slideLayout" Target="../slideLayouts/slideLayout20.xml"/><Relationship Id="rId18" Type="http://schemas.openxmlformats.org/officeDocument/2006/relationships/slideLayout" Target="../slideLayouts/slideLayout21.xml"/><Relationship Id="rId19" Type="http://schemas.openxmlformats.org/officeDocument/2006/relationships/slideLayout" Target="../slideLayouts/slideLayout22.xml"/><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4" Type="http://schemas.openxmlformats.org/officeDocument/2006/relationships/theme" Target="../theme/theme3.xml"/><Relationship Id="rId1" Type="http://schemas.openxmlformats.org/officeDocument/2006/relationships/slideLayout" Target="../slideLayouts/slideLayout28.xml"/><Relationship Id="rId2"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3.xml"/><Relationship Id="rId4" Type="http://schemas.openxmlformats.org/officeDocument/2006/relationships/theme" Target="../theme/theme4.xml"/><Relationship Id="rId1" Type="http://schemas.openxmlformats.org/officeDocument/2006/relationships/slideLayout" Target="../slideLayouts/slideLayout31.xml"/><Relationship Id="rId2"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4754562"/>
          </a:xfrm>
          <a:prstGeom prst="rect">
            <a:avLst/>
          </a:prstGeom>
        </p:spPr>
        <p:txBody>
          <a:bodyPr vert="horz" lIns="91440" tIns="45720" rIns="91440" bIns="45720" rtlCol="0" anchor="ctr">
            <a:normAutofit/>
          </a:bodyPr>
          <a:lstStyle/>
          <a:p>
            <a:pPr rtl="0"/>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34A441-BDAA-F84D-882D-34F60586E6B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786" r:id="rId3"/>
  </p:sldLayoutIdLst>
  <p:hf hdr="0" ftr="0" dt="0"/>
  <p:txStyles>
    <p:titleStyle>
      <a:lvl1pPr marL="0" marR="0" indent="0" algn="ctr" defTabSz="457200" rtl="0" eaLnBrk="1" fontAlgn="auto" latinLnBrk="0" hangingPunct="1">
        <a:lnSpc>
          <a:spcPct val="100000"/>
        </a:lnSpc>
        <a:spcBef>
          <a:spcPct val="0"/>
        </a:spcBef>
        <a:spcAft>
          <a:spcPts val="0"/>
        </a:spcAft>
        <a:buClrTx/>
        <a:buSzTx/>
        <a:buFontTx/>
        <a:buNone/>
        <a:tabLst/>
        <a:defRPr lang="en-US" sz="2400" kern="1200" cap="all" baseline="0" smtClean="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1371600" y="2057400"/>
            <a:ext cx="6553200" cy="4068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5" name="Title Placeholder 1"/>
          <p:cNvSpPr txBox="1">
            <a:spLocks/>
          </p:cNvSpPr>
          <p:nvPr/>
        </p:nvSpPr>
        <p:spPr>
          <a:xfrm>
            <a:off x="152400" y="152400"/>
            <a:ext cx="8869680" cy="1230630"/>
          </a:xfrm>
          <a:prstGeom prst="rect">
            <a:avLst/>
          </a:prstGeom>
          <a:solidFill>
            <a:schemeClr val="accent6">
              <a:lumMod val="40000"/>
              <a:lumOff val="60000"/>
            </a:schemeClr>
          </a:solidFill>
          <a:ln>
            <a:noFill/>
          </a:ln>
        </p:spPr>
        <p:txBody>
          <a:bodyPr vert="horz" lIns="91440" tIns="45720" rIns="91440" bIns="45720" rtlCol="0" anchor="ctr">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solidFill>
                <a:schemeClr val="accent4"/>
              </a:solidFill>
              <a:effectLst/>
              <a:uLnTx/>
              <a:uFillTx/>
              <a:latin typeface="+mj-lt"/>
              <a:ea typeface="+mj-ea"/>
              <a:cs typeface="+mj-cs"/>
            </a:endParaRPr>
          </a:p>
        </p:txBody>
      </p:sp>
      <p:sp>
        <p:nvSpPr>
          <p:cNvPr id="7" name="Slide Number Placeholder 5"/>
          <p:cNvSpPr>
            <a:spLocks noGrp="1"/>
          </p:cNvSpPr>
          <p:nvPr>
            <p:ph type="sldNum" sz="quarter" idx="4"/>
          </p:nvPr>
        </p:nvSpPr>
        <p:spPr>
          <a:xfrm>
            <a:off x="6858000" y="6416675"/>
            <a:ext cx="2133600" cy="288925"/>
          </a:xfrm>
          <a:prstGeom prst="rect">
            <a:avLst/>
          </a:prstGeom>
        </p:spPr>
        <p:txBody>
          <a:bodyPr/>
          <a:lstStyle>
            <a:lvl1pPr algn="r">
              <a:defRPr sz="1200">
                <a:solidFill>
                  <a:schemeClr val="tx2"/>
                </a:solidFill>
              </a:defRPr>
            </a:lvl1pPr>
          </a:lstStyle>
          <a:p>
            <a:fld id="{06B3CCE6-3D7D-AC46-9877-BAC74626ABE8}" type="slidenum">
              <a:rPr lang="en-US" smtClean="0"/>
              <a:pPr/>
              <a:t>‹#›</a:t>
            </a:fld>
            <a:endParaRPr lang="en-US" dirty="0"/>
          </a:p>
        </p:txBody>
      </p:sp>
      <p:sp>
        <p:nvSpPr>
          <p:cNvPr id="8" name="Title Placeholder 7"/>
          <p:cNvSpPr>
            <a:spLocks noGrp="1"/>
          </p:cNvSpPr>
          <p:nvPr>
            <p:ph type="title"/>
          </p:nvPr>
        </p:nvSpPr>
        <p:spPr>
          <a:xfrm>
            <a:off x="457200" y="274638"/>
            <a:ext cx="8229600" cy="1020762"/>
          </a:xfrm>
          <a:prstGeom prst="rect">
            <a:avLst/>
          </a:prstGeom>
          <a:ln w="0" cap="flat" cmpd="sng" algn="ctr">
            <a:noFill/>
            <a:prstDash val="solid"/>
            <a:round/>
            <a:headEnd type="none" w="med" len="med"/>
            <a:tailEnd type="none" w="med" len="med"/>
          </a:ln>
        </p:spPr>
        <p:txBody>
          <a:bodyPr vert="horz" lIns="91440" tIns="45720" rIns="91440" bIns="45720" rtlCol="0" anchor="ctr">
            <a:no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684" r:id="rId13"/>
    <p:sldLayoutId id="2147483685" r:id="rId14"/>
    <p:sldLayoutId id="2147483772"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761" r:id="rId24"/>
  </p:sldLayoutIdLst>
  <p:hf hdr="0" ftr="0" dt="0"/>
  <p:txStyles>
    <p:titleStyle>
      <a:lvl1pPr algn="ctr" rtl="0" eaLnBrk="1" fontAlgn="base" hangingPunct="1">
        <a:spcBef>
          <a:spcPct val="0"/>
        </a:spcBef>
        <a:spcAft>
          <a:spcPct val="0"/>
        </a:spcAft>
        <a:defRPr sz="2400">
          <a:solidFill>
            <a:schemeClr val="bg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274320" indent="-274320" algn="l" rtl="0" eaLnBrk="1" fontAlgn="base" hangingPunct="1">
        <a:lnSpc>
          <a:spcPts val="2500"/>
        </a:lnSpc>
        <a:spcBef>
          <a:spcPts val="1200"/>
        </a:spcBef>
        <a:spcAft>
          <a:spcPct val="0"/>
        </a:spcAft>
        <a:buClr>
          <a:schemeClr val="accent3"/>
        </a:buClr>
        <a:buSzPct val="100000"/>
        <a:buChar char="•"/>
        <a:defRPr sz="2000">
          <a:solidFill>
            <a:schemeClr val="tx2"/>
          </a:solidFill>
          <a:latin typeface="+mn-lt"/>
          <a:ea typeface="+mn-ea"/>
          <a:cs typeface="+mn-cs"/>
        </a:defRPr>
      </a:lvl1pPr>
      <a:lvl2pPr marL="594360" indent="-274320" algn="l" rtl="0" eaLnBrk="1" fontAlgn="base" hangingPunct="1">
        <a:lnSpc>
          <a:spcPts val="2500"/>
        </a:lnSpc>
        <a:spcBef>
          <a:spcPts val="1200"/>
        </a:spcBef>
        <a:spcAft>
          <a:spcPct val="0"/>
        </a:spcAft>
        <a:buClr>
          <a:schemeClr val="accent3"/>
        </a:buClr>
        <a:buSzPct val="100000"/>
        <a:buChar char="–"/>
        <a:defRPr sz="2000">
          <a:solidFill>
            <a:schemeClr val="tx2"/>
          </a:solidFill>
          <a:latin typeface="+mn-lt"/>
        </a:defRPr>
      </a:lvl2pPr>
      <a:lvl3pPr marL="868680" indent="-274320" algn="l" rtl="0" eaLnBrk="1" fontAlgn="base" hangingPunct="1">
        <a:lnSpc>
          <a:spcPts val="2500"/>
        </a:lnSpc>
        <a:spcBef>
          <a:spcPts val="1200"/>
        </a:spcBef>
        <a:spcAft>
          <a:spcPct val="0"/>
        </a:spcAft>
        <a:buClr>
          <a:schemeClr val="accent3"/>
        </a:buClr>
        <a:buSzPct val="100000"/>
        <a:buFont typeface="Courier New"/>
        <a:buChar char="o"/>
        <a:defRPr sz="2000">
          <a:solidFill>
            <a:schemeClr val="tx2"/>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4754562"/>
          </a:xfrm>
          <a:prstGeom prst="rect">
            <a:avLst/>
          </a:prstGeom>
        </p:spPr>
        <p:txBody>
          <a:bodyPr vert="horz" lIns="91440" tIns="45720" rIns="91440" bIns="45720" rtlCol="0" anchor="ctr">
            <a:normAutofit/>
          </a:bodyPr>
          <a:lstStyle/>
          <a:p>
            <a:pPr rtl="0"/>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srgbClr val="000000">
                  <a:tint val="75000"/>
                </a:srgb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0000">
                  <a:tint val="75000"/>
                </a:srgb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34A441-BDAA-F84D-882D-34F60586E6B7}" type="slidenum">
              <a:rPr lang="en-US" smtClean="0">
                <a:solidFill>
                  <a:srgbClr val="000000">
                    <a:tint val="75000"/>
                  </a:srgbClr>
                </a:solidFill>
                <a:latin typeface="Calibri"/>
              </a:rPr>
              <a:pPr/>
              <a:t>‹#›</a:t>
            </a:fld>
            <a:endParaRPr lang="en-US">
              <a:solidFill>
                <a:srgbClr val="000000">
                  <a:tint val="75000"/>
                </a:srgbClr>
              </a:solidFill>
              <a:latin typeface="Calibri"/>
            </a:endParaRPr>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Lst>
  <p:hf hdr="0" ftr="0" dt="0"/>
  <p:txStyles>
    <p:titleStyle>
      <a:lvl1pPr marL="0" marR="0" indent="0" algn="ctr" defTabSz="457200" rtl="0" eaLnBrk="1" fontAlgn="auto" latinLnBrk="0" hangingPunct="1">
        <a:lnSpc>
          <a:spcPct val="100000"/>
        </a:lnSpc>
        <a:spcBef>
          <a:spcPct val="0"/>
        </a:spcBef>
        <a:spcAft>
          <a:spcPts val="0"/>
        </a:spcAft>
        <a:buClrTx/>
        <a:buSzTx/>
        <a:buFontTx/>
        <a:buNone/>
        <a:tabLst/>
        <a:defRPr lang="en-US" sz="2400" kern="1200" cap="all" baseline="0" smtClean="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4754562"/>
          </a:xfrm>
          <a:prstGeom prst="rect">
            <a:avLst/>
          </a:prstGeom>
        </p:spPr>
        <p:txBody>
          <a:bodyPr vert="horz" lIns="91440" tIns="45720" rIns="91440" bIns="45720" rtlCol="0" anchor="ctr">
            <a:normAutofit/>
          </a:bodyPr>
          <a:lstStyle/>
          <a:p>
            <a:pPr rtl="0"/>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srgbClr val="000000">
                  <a:tint val="75000"/>
                </a:srgb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0000">
                  <a:tint val="75000"/>
                </a:srgb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34A441-BDAA-F84D-882D-34F60586E6B7}" type="slidenum">
              <a:rPr lang="en-US" smtClean="0">
                <a:solidFill>
                  <a:srgbClr val="000000">
                    <a:tint val="75000"/>
                  </a:srgbClr>
                </a:solidFill>
                <a:latin typeface="Calibri"/>
              </a:rPr>
              <a:pPr/>
              <a:t>‹#›</a:t>
            </a:fld>
            <a:endParaRPr lang="en-US">
              <a:solidFill>
                <a:srgbClr val="000000">
                  <a:tint val="75000"/>
                </a:srgbClr>
              </a:solidFill>
              <a:latin typeface="Calibri"/>
            </a:endParaRP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Lst>
  <p:hf hdr="0" ftr="0" dt="0"/>
  <p:txStyles>
    <p:titleStyle>
      <a:lvl1pPr marL="0" marR="0" indent="0" algn="ctr" defTabSz="457200" rtl="0" eaLnBrk="1" fontAlgn="auto" latinLnBrk="0" hangingPunct="1">
        <a:lnSpc>
          <a:spcPct val="100000"/>
        </a:lnSpc>
        <a:spcBef>
          <a:spcPct val="0"/>
        </a:spcBef>
        <a:spcAft>
          <a:spcPts val="0"/>
        </a:spcAft>
        <a:buClrTx/>
        <a:buSzTx/>
        <a:buFontTx/>
        <a:buNone/>
        <a:tabLst/>
        <a:defRPr lang="en-US" sz="2400" kern="1200" cap="all" baseline="0" smtClean="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jpeg"/><Relationship Id="rId1" Type="http://schemas.openxmlformats.org/officeDocument/2006/relationships/slideLayout" Target="../slideLayouts/slideLayout5.xml"/><Relationship Id="rId2"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6.xml"/><Relationship Id="rId2" Type="http://schemas.openxmlformats.org/officeDocument/2006/relationships/image" Target="../media/image27.png"/></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30.png"/><Relationship Id="rId5" Type="http://schemas.openxmlformats.org/officeDocument/2006/relationships/image" Target="../media/image27.png"/><Relationship Id="rId1" Type="http://schemas.openxmlformats.org/officeDocument/2006/relationships/slideLayout" Target="../slideLayouts/slideLayout5.xml"/><Relationship Id="rId2" Type="http://schemas.openxmlformats.org/officeDocument/2006/relationships/image" Target="../media/image1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
            <a:ext cx="9144000" cy="6857999"/>
          </a:xfrm>
          <a:prstGeom prst="rect">
            <a:avLst/>
          </a:prstGeom>
        </p:spPr>
      </p:pic>
      <p:sp>
        <p:nvSpPr>
          <p:cNvPr id="3" name="Rectangle 2"/>
          <p:cNvSpPr/>
          <p:nvPr/>
        </p:nvSpPr>
        <p:spPr bwMode="auto">
          <a:xfrm>
            <a:off x="6382693" y="2554801"/>
            <a:ext cx="2761307" cy="2761307"/>
          </a:xfrm>
          <a:prstGeom prst="rect">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2"/>
              </a:solidFill>
              <a:effectLst/>
              <a:latin typeface="Arial" charset="0"/>
            </a:endParaRPr>
          </a:p>
        </p:txBody>
      </p:sp>
      <p:sp>
        <p:nvSpPr>
          <p:cNvPr id="4" name="Subtitle 5"/>
          <p:cNvSpPr txBox="1">
            <a:spLocks/>
          </p:cNvSpPr>
          <p:nvPr/>
        </p:nvSpPr>
        <p:spPr>
          <a:xfrm>
            <a:off x="6516531" y="3633147"/>
            <a:ext cx="2564095" cy="1988435"/>
          </a:xfrm>
          <a:prstGeom prst="rect">
            <a:avLst/>
          </a:prstGeom>
          <a:ln>
            <a:noFill/>
          </a:ln>
        </p:spPr>
        <p:txBody>
          <a:bodyPr anchor="t"/>
          <a:lstStyle>
            <a:lvl1pPr marL="274320" indent="-274320" algn="l" rtl="0" eaLnBrk="1" fontAlgn="base" hangingPunct="1">
              <a:lnSpc>
                <a:spcPts val="2500"/>
              </a:lnSpc>
              <a:spcBef>
                <a:spcPts val="1200"/>
              </a:spcBef>
              <a:spcAft>
                <a:spcPct val="0"/>
              </a:spcAft>
              <a:buClr>
                <a:schemeClr val="accent3"/>
              </a:buClr>
              <a:buSzPct val="130000"/>
              <a:buChar char="•"/>
              <a:defRPr sz="2000">
                <a:solidFill>
                  <a:schemeClr val="tx2"/>
                </a:solidFill>
                <a:latin typeface="+mn-lt"/>
                <a:ea typeface="+mn-ea"/>
                <a:cs typeface="+mn-cs"/>
              </a:defRPr>
            </a:lvl1pPr>
            <a:lvl2pPr marL="594360" indent="-274320" algn="l" rtl="0" eaLnBrk="1" fontAlgn="base" hangingPunct="1">
              <a:lnSpc>
                <a:spcPts val="2500"/>
              </a:lnSpc>
              <a:spcBef>
                <a:spcPts val="1200"/>
              </a:spcBef>
              <a:spcAft>
                <a:spcPct val="0"/>
              </a:spcAft>
              <a:buClr>
                <a:schemeClr val="accent3"/>
              </a:buClr>
              <a:buChar char="–"/>
              <a:defRPr sz="2000">
                <a:solidFill>
                  <a:schemeClr val="tx2"/>
                </a:solidFill>
                <a:latin typeface="+mn-lt"/>
              </a:defRPr>
            </a:lvl2pPr>
            <a:lvl3pPr marL="868680" indent="-274320" algn="l" rtl="0" eaLnBrk="1" fontAlgn="base" hangingPunct="1">
              <a:lnSpc>
                <a:spcPts val="2500"/>
              </a:lnSpc>
              <a:spcBef>
                <a:spcPts val="1200"/>
              </a:spcBef>
              <a:spcAft>
                <a:spcPct val="0"/>
              </a:spcAft>
              <a:buClr>
                <a:schemeClr val="accent3"/>
              </a:buClr>
              <a:buSzPct val="85000"/>
              <a:buFont typeface="Courier New"/>
              <a:buChar char="o"/>
              <a:defRPr sz="2000">
                <a:solidFill>
                  <a:schemeClr val="tx2"/>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nSpc>
                <a:spcPts val="3000"/>
              </a:lnSpc>
              <a:spcBef>
                <a:spcPts val="0"/>
              </a:spcBef>
              <a:buClr>
                <a:srgbClr val="DA5521"/>
              </a:buClr>
              <a:buFontTx/>
              <a:buNone/>
            </a:pPr>
            <a:r>
              <a:rPr lang="en-US" sz="1600" kern="1100" spc="80" dirty="0">
                <a:solidFill>
                  <a:schemeClr val="tx1"/>
                </a:solidFill>
                <a:latin typeface="Arial" panose="020B0604020202020204" pitchFamily="34" charset="0"/>
                <a:cs typeface="Arial" panose="020B0604020202020204" pitchFamily="34" charset="0"/>
              </a:rPr>
              <a:t>Session Nine</a:t>
            </a:r>
          </a:p>
          <a:p>
            <a:pPr marL="0" indent="0">
              <a:lnSpc>
                <a:spcPts val="3300"/>
              </a:lnSpc>
              <a:spcBef>
                <a:spcPts val="0"/>
              </a:spcBef>
              <a:buClr>
                <a:srgbClr val="DA5521"/>
              </a:buClr>
              <a:buFontTx/>
              <a:buNone/>
            </a:pPr>
            <a:r>
              <a:rPr lang="en-US" sz="2800" b="1" dirty="0">
                <a:solidFill>
                  <a:schemeClr val="bg1"/>
                </a:solidFill>
                <a:latin typeface="Arial" panose="020B0604020202020204" pitchFamily="34" charset="0"/>
                <a:cs typeface="Arial" panose="020B0604020202020204" pitchFamily="34" charset="0"/>
              </a:rPr>
              <a:t>Endings and Beginnings</a:t>
            </a:r>
            <a:endParaRPr lang="en-US" sz="2800" b="1" kern="1100" dirty="0">
              <a:solidFill>
                <a:schemeClr val="bg1"/>
              </a:solidFill>
              <a:latin typeface="Arial" panose="020B0604020202020204" pitchFamily="34" charset="0"/>
              <a:cs typeface="Arial" panose="020B0604020202020204" pitchFamily="34" charset="0"/>
            </a:endParaRPr>
          </a:p>
          <a:p>
            <a:pPr marL="0" indent="0">
              <a:lnSpc>
                <a:spcPts val="2600"/>
              </a:lnSpc>
              <a:spcBef>
                <a:spcPts val="0"/>
              </a:spcBef>
              <a:buClr>
                <a:srgbClr val="DA5521"/>
              </a:buClr>
              <a:buFontTx/>
              <a:buNone/>
            </a:pPr>
            <a:r>
              <a:rPr lang="en-US" sz="1300" kern="1100" spc="80" dirty="0">
                <a:solidFill>
                  <a:schemeClr val="tx1"/>
                </a:solidFill>
                <a:latin typeface="Arial" panose="020B0604020202020204" pitchFamily="34" charset="0"/>
                <a:cs typeface="Arial" panose="020B0604020202020204" pitchFamily="34" charset="0"/>
              </a:rPr>
              <a:t>ARC Reflections</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63097" y="6346674"/>
            <a:ext cx="3417806" cy="140002"/>
          </a:xfrm>
          <a:prstGeom prst="rect">
            <a:avLst/>
          </a:prstGeom>
        </p:spPr>
      </p:pic>
    </p:spTree>
    <p:extLst>
      <p:ext uri="{BB962C8B-B14F-4D97-AF65-F5344CB8AC3E}">
        <p14:creationId xmlns:p14="http://schemas.microsoft.com/office/powerpoint/2010/main" val="3789460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80719" y="5604095"/>
            <a:ext cx="7772400" cy="770362"/>
          </a:xfrm>
          <a:prstGeom prst="rect">
            <a:avLst/>
          </a:prstGeom>
          <a:ln>
            <a:noFill/>
          </a:ln>
        </p:spPr>
        <p:txBody>
          <a:bodyPr vert="horz" lIns="91440" tIns="45720" rIns="91440" bIns="45720" rtlCol="0" anchor="t" anchorCtr="0">
            <a:noAutofit/>
          </a:bodyPr>
          <a:lstStyle>
            <a:lvl1pPr marL="0" marR="0" indent="0" algn="ctr" defTabSz="457200" rtl="0" eaLnBrk="1" fontAlgn="auto" latinLnBrk="0" hangingPunct="1">
              <a:lnSpc>
                <a:spcPts val="4800"/>
              </a:lnSpc>
              <a:spcBef>
                <a:spcPct val="0"/>
              </a:spcBef>
              <a:spcAft>
                <a:spcPts val="0"/>
              </a:spcAft>
              <a:buClrTx/>
              <a:buSzTx/>
              <a:buFontTx/>
              <a:buNone/>
              <a:tabLst/>
              <a:defRPr lang="en-US" sz="3000" kern="1200" cap="all" spc="0" baseline="0">
                <a:solidFill>
                  <a:schemeClr val="accent3"/>
                </a:solidFill>
                <a:latin typeface="Arial"/>
                <a:ea typeface="+mj-ea"/>
                <a:cs typeface="Arial"/>
              </a:defRPr>
            </a:lvl1pPr>
          </a:lstStyle>
          <a:p>
            <a:r>
              <a:rPr lang="en-US" sz="4000" b="1" cap="none" dirty="0">
                <a:solidFill>
                  <a:schemeClr val="bg1"/>
                </a:solidFill>
                <a:effectLst>
                  <a:outerShdw blurRad="50800" dist="76200" dir="2700000" algn="tl" rotWithShape="0">
                    <a:prstClr val="black">
                      <a:alpha val="40000"/>
                    </a:prstClr>
                  </a:outerShdw>
                </a:effectLst>
              </a:rPr>
              <a:t>REVIEW AND REPORT BACK</a:t>
            </a:r>
          </a:p>
        </p:txBody>
      </p:sp>
      <p:pic>
        <p:nvPicPr>
          <p:cNvPr id="7" name="Pictur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14333" y="1246728"/>
            <a:ext cx="4114800" cy="4114800"/>
          </a:xfrm>
          <a:prstGeom prst="rect">
            <a:avLst/>
          </a:prstGeom>
          <a:effectLst>
            <a:outerShdw blurRad="50800" dist="76200" dir="5400000" algn="t" rotWithShape="0">
              <a:prstClr val="black">
                <a:alpha val="10000"/>
              </a:prstClr>
            </a:outerShdw>
          </a:effectLst>
        </p:spPr>
      </p:pic>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69806" y="1246728"/>
            <a:ext cx="4117098" cy="4114800"/>
          </a:xfrm>
          <a:prstGeom prst="rect">
            <a:avLst/>
          </a:prstGeom>
          <a:effectLst>
            <a:outerShdw blurRad="50800" dist="76200" dir="5400000" algn="t" rotWithShape="0">
              <a:prstClr val="black">
                <a:alpha val="10000"/>
              </a:prstClr>
            </a:outerShdw>
          </a:effectLst>
        </p:spPr>
      </p:pic>
    </p:spTree>
    <p:extLst>
      <p:ext uri="{BB962C8B-B14F-4D97-AF65-F5344CB8AC3E}">
        <p14:creationId xmlns:p14="http://schemas.microsoft.com/office/powerpoint/2010/main" val="1057702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10</a:t>
            </a:fld>
            <a:endParaRPr lang="en-US" dirty="0"/>
          </a:p>
        </p:txBody>
      </p:sp>
      <p:sp>
        <p:nvSpPr>
          <p:cNvPr id="3" name="Text Placeholder 2"/>
          <p:cNvSpPr>
            <a:spLocks noGrp="1"/>
          </p:cNvSpPr>
          <p:nvPr>
            <p:ph type="body" sz="quarter" idx="10"/>
          </p:nvPr>
        </p:nvSpPr>
        <p:spPr>
          <a:xfrm>
            <a:off x="1637907" y="2029120"/>
            <a:ext cx="5868186" cy="3886200"/>
          </a:xfrm>
        </p:spPr>
        <p:txBody>
          <a:bodyPr/>
          <a:lstStyle/>
          <a:p>
            <a:pPr>
              <a:spcAft>
                <a:spcPts val="1200"/>
              </a:spcAft>
            </a:pPr>
            <a:r>
              <a:rPr lang="en-US" dirty="0"/>
              <a:t>Identity develops in stages over time</a:t>
            </a:r>
          </a:p>
          <a:p>
            <a:pPr>
              <a:spcAft>
                <a:spcPts val="1200"/>
              </a:spcAft>
            </a:pPr>
            <a:r>
              <a:rPr lang="en-US" dirty="0"/>
              <a:t>Trauma can have a profound effect on sense of self and identity and can influence our lens and filter for ongoing experiences</a:t>
            </a:r>
          </a:p>
          <a:p>
            <a:r>
              <a:rPr lang="en-US" dirty="0"/>
              <a:t>Foster parents can significantly influence a </a:t>
            </a:r>
            <a:r>
              <a:rPr lang="en-US" dirty="0" smtClean="0"/>
              <a:t>child’s </a:t>
            </a:r>
            <a:r>
              <a:rPr lang="en-US" dirty="0"/>
              <a:t>or teen’s sense of self by helping him or her to:</a:t>
            </a:r>
          </a:p>
          <a:p>
            <a:pPr lvl="1">
              <a:lnSpc>
                <a:spcPts val="2000"/>
              </a:lnSpc>
            </a:pPr>
            <a:r>
              <a:rPr lang="en-US" sz="1800" dirty="0"/>
              <a:t>Explore his or her unique qualities</a:t>
            </a:r>
          </a:p>
          <a:p>
            <a:pPr lvl="1">
              <a:lnSpc>
                <a:spcPts val="2000"/>
              </a:lnSpc>
            </a:pPr>
            <a:r>
              <a:rPr lang="en-US" sz="1800" dirty="0"/>
              <a:t>Build positive experiences</a:t>
            </a:r>
          </a:p>
          <a:p>
            <a:pPr lvl="1">
              <a:lnSpc>
                <a:spcPts val="2000"/>
              </a:lnSpc>
            </a:pPr>
            <a:r>
              <a:rPr lang="en-US" sz="1800" dirty="0"/>
              <a:t>Tolerate vulnerability</a:t>
            </a:r>
          </a:p>
          <a:p>
            <a:pPr lvl="1">
              <a:lnSpc>
                <a:spcPts val="2000"/>
              </a:lnSpc>
            </a:pPr>
            <a:r>
              <a:rPr lang="en-US" sz="1800" b="1" dirty="0">
                <a:solidFill>
                  <a:schemeClr val="accent3"/>
                </a:solidFill>
              </a:rPr>
              <a:t>Hold on to his or her past, present and future</a:t>
            </a:r>
          </a:p>
          <a:p>
            <a:endParaRPr lang="en-US" dirty="0">
              <a:solidFill>
                <a:srgbClr val="DA5521"/>
              </a:solidFill>
            </a:endParaRPr>
          </a:p>
        </p:txBody>
      </p:sp>
      <p:sp>
        <p:nvSpPr>
          <p:cNvPr id="4" name="Title 3"/>
          <p:cNvSpPr>
            <a:spLocks noGrp="1"/>
          </p:cNvSpPr>
          <p:nvPr>
            <p:ph type="title"/>
          </p:nvPr>
        </p:nvSpPr>
        <p:spPr/>
        <p:txBody>
          <a:bodyPr/>
          <a:lstStyle/>
          <a:p>
            <a:r>
              <a:rPr lang="en-US" dirty="0"/>
              <a:t>Review</a:t>
            </a:r>
          </a:p>
        </p:txBody>
      </p:sp>
    </p:spTree>
    <p:extLst>
      <p:ext uri="{BB962C8B-B14F-4D97-AF65-F5344CB8AC3E}">
        <p14:creationId xmlns:p14="http://schemas.microsoft.com/office/powerpoint/2010/main" val="2366443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11</a:t>
            </a:fld>
            <a:endParaRPr lang="en-US" dirty="0"/>
          </a:p>
        </p:txBody>
      </p:sp>
      <p:sp>
        <p:nvSpPr>
          <p:cNvPr id="3" name="Text Placeholder 2"/>
          <p:cNvSpPr>
            <a:spLocks noGrp="1"/>
          </p:cNvSpPr>
          <p:nvPr>
            <p:ph type="body" sz="quarter" idx="10"/>
          </p:nvPr>
        </p:nvSpPr>
        <p:spPr>
          <a:xfrm>
            <a:off x="1295400" y="2085681"/>
            <a:ext cx="6553200" cy="3886200"/>
          </a:xfrm>
        </p:spPr>
        <p:txBody>
          <a:bodyPr/>
          <a:lstStyle/>
          <a:p>
            <a:r>
              <a:rPr lang="en-US" dirty="0"/>
              <a:t>In small groups, discuss your practice from last week:</a:t>
            </a:r>
          </a:p>
          <a:p>
            <a:pPr lvl="1"/>
            <a:r>
              <a:rPr lang="en-US" sz="1800" b="1" dirty="0">
                <a:solidFill>
                  <a:srgbClr val="DA5521"/>
                </a:solidFill>
              </a:rPr>
              <a:t>What went well?</a:t>
            </a:r>
          </a:p>
          <a:p>
            <a:pPr lvl="1"/>
            <a:r>
              <a:rPr lang="en-US" sz="1800" dirty="0"/>
              <a:t>What was challenging?</a:t>
            </a:r>
          </a:p>
          <a:p>
            <a:pPr lvl="1"/>
            <a:r>
              <a:rPr lang="en-US" sz="1800" dirty="0"/>
              <a:t>What was something you noticed?</a:t>
            </a:r>
          </a:p>
        </p:txBody>
      </p:sp>
      <p:sp>
        <p:nvSpPr>
          <p:cNvPr id="4" name="Title 3"/>
          <p:cNvSpPr>
            <a:spLocks noGrp="1"/>
          </p:cNvSpPr>
          <p:nvPr>
            <p:ph type="title"/>
          </p:nvPr>
        </p:nvSpPr>
        <p:spPr/>
        <p:txBody>
          <a:bodyPr/>
          <a:lstStyle/>
          <a:p>
            <a:r>
              <a:rPr lang="en-US" dirty="0"/>
              <a:t>Report Back</a:t>
            </a:r>
          </a:p>
        </p:txBody>
      </p:sp>
    </p:spTree>
    <p:extLst>
      <p:ext uri="{BB962C8B-B14F-4D97-AF65-F5344CB8AC3E}">
        <p14:creationId xmlns:p14="http://schemas.microsoft.com/office/powerpoint/2010/main" val="2788806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80719" y="5638431"/>
            <a:ext cx="7772400" cy="1039575"/>
          </a:xfrm>
          <a:prstGeom prst="rect">
            <a:avLst/>
          </a:prstGeom>
          <a:ln>
            <a:noFill/>
          </a:ln>
        </p:spPr>
        <p:txBody>
          <a:bodyPr vert="horz" lIns="91440" tIns="45720" rIns="91440" bIns="45720" rtlCol="0" anchor="t" anchorCtr="0">
            <a:noAutofit/>
          </a:bodyPr>
          <a:lstStyle>
            <a:lvl1pPr marL="0" marR="0" indent="0" algn="ctr" defTabSz="457200" rtl="0" eaLnBrk="1" fontAlgn="auto" latinLnBrk="0" hangingPunct="1">
              <a:lnSpc>
                <a:spcPts val="4800"/>
              </a:lnSpc>
              <a:spcBef>
                <a:spcPct val="0"/>
              </a:spcBef>
              <a:spcAft>
                <a:spcPts val="0"/>
              </a:spcAft>
              <a:buClrTx/>
              <a:buSzTx/>
              <a:buFontTx/>
              <a:buNone/>
              <a:tabLst/>
              <a:defRPr lang="en-US" sz="3000" kern="1200" cap="all" spc="0" baseline="0">
                <a:solidFill>
                  <a:schemeClr val="accent3"/>
                </a:solidFill>
                <a:latin typeface="Arial"/>
                <a:ea typeface="+mj-ea"/>
                <a:cs typeface="Arial"/>
              </a:defRPr>
            </a:lvl1pPr>
          </a:lstStyle>
          <a:p>
            <a:pPr>
              <a:lnSpc>
                <a:spcPct val="100000"/>
              </a:lnSpc>
            </a:pPr>
            <a:r>
              <a:rPr lang="en-US" sz="4000" b="1" cap="none" dirty="0">
                <a:solidFill>
                  <a:schemeClr val="bg1"/>
                </a:solidFill>
                <a:effectLst>
                  <a:outerShdw blurRad="50800" dist="76200" dir="2700000" algn="tl" rotWithShape="0">
                    <a:prstClr val="black">
                      <a:alpha val="40000"/>
                    </a:prstClr>
                  </a:outerShdw>
                </a:effectLst>
              </a:rPr>
              <a:t>ENDINGS </a:t>
            </a:r>
            <a:r>
              <a:rPr lang="en-US" sz="4000" b="1" cap="none">
                <a:solidFill>
                  <a:schemeClr val="bg1"/>
                </a:solidFill>
                <a:effectLst>
                  <a:outerShdw blurRad="50800" dist="76200" dir="2700000" algn="tl" rotWithShape="0">
                    <a:prstClr val="black">
                      <a:alpha val="40000"/>
                    </a:prstClr>
                  </a:outerShdw>
                </a:effectLst>
              </a:rPr>
              <a:t>AND BEGINNINGS</a:t>
            </a:r>
            <a:endParaRPr lang="en-US" sz="4000" b="1" cap="none" dirty="0">
              <a:solidFill>
                <a:schemeClr val="bg1"/>
              </a:solidFill>
              <a:effectLst>
                <a:outerShdw blurRad="50800" dist="76200" dir="2700000" algn="tl" rotWithShape="0">
                  <a:prstClr val="black">
                    <a:alpha val="40000"/>
                  </a:prstClr>
                </a:outerShdw>
              </a:effectLst>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508363" y="1183687"/>
            <a:ext cx="4117111" cy="4114800"/>
          </a:xfrm>
          <a:prstGeom prst="rect">
            <a:avLst/>
          </a:prstGeom>
          <a:effectLst>
            <a:outerShdw blurRad="50800" dist="76200" dir="5400000" algn="t" rotWithShape="0">
              <a:prstClr val="black">
                <a:alpha val="10000"/>
              </a:prstClr>
            </a:outerShdw>
          </a:effectLst>
        </p:spPr>
      </p:pic>
    </p:spTree>
    <p:extLst>
      <p:ext uri="{BB962C8B-B14F-4D97-AF65-F5344CB8AC3E}">
        <p14:creationId xmlns:p14="http://schemas.microsoft.com/office/powerpoint/2010/main" val="2759114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13</a:t>
            </a:fld>
            <a:endParaRPr lang="en-US" dirty="0"/>
          </a:p>
        </p:txBody>
      </p:sp>
      <p:sp>
        <p:nvSpPr>
          <p:cNvPr id="3" name="Text Placeholder 2"/>
          <p:cNvSpPr>
            <a:spLocks noGrp="1"/>
          </p:cNvSpPr>
          <p:nvPr>
            <p:ph type="body" sz="quarter" idx="10"/>
          </p:nvPr>
        </p:nvSpPr>
        <p:spPr>
          <a:xfrm>
            <a:off x="909686" y="2010266"/>
            <a:ext cx="5858759" cy="3886200"/>
          </a:xfrm>
        </p:spPr>
        <p:txBody>
          <a:bodyPr/>
          <a:lstStyle/>
          <a:p>
            <a:pPr>
              <a:spcAft>
                <a:spcPts val="1200"/>
              </a:spcAft>
            </a:pPr>
            <a:r>
              <a:rPr lang="en-US" dirty="0"/>
              <a:t>Olivia has just turned 10 and in three months, she will be transitioning to live full time at her aunt’s home. After a year of increasing contact, her aunt has committed to becoming Olivia’s legal guardian</a:t>
            </a:r>
          </a:p>
          <a:p>
            <a:pPr>
              <a:spcAft>
                <a:spcPts val="1200"/>
              </a:spcAft>
            </a:pPr>
            <a:r>
              <a:rPr lang="en-US" dirty="0"/>
              <a:t>Olivia says she is excited and nervous and her behavior has gotten more challenging as the time to move to her aunt’s nears. She is clingier with her foster mother, struggling with bedtime separation again, but also seems </a:t>
            </a:r>
            <a:r>
              <a:rPr lang="en-US" b="1" dirty="0">
                <a:solidFill>
                  <a:schemeClr val="accent3"/>
                </a:solidFill>
              </a:rPr>
              <a:t>quieter and more remote at times</a:t>
            </a:r>
          </a:p>
          <a:p>
            <a:pPr>
              <a:spcAft>
                <a:spcPts val="1200"/>
              </a:spcAft>
            </a:pPr>
            <a:endParaRPr lang="en-US" dirty="0">
              <a:solidFill>
                <a:srgbClr val="DA5521"/>
              </a:solidFill>
            </a:endParaRPr>
          </a:p>
        </p:txBody>
      </p:sp>
      <p:sp>
        <p:nvSpPr>
          <p:cNvPr id="4" name="Title 3"/>
          <p:cNvSpPr>
            <a:spLocks noGrp="1"/>
          </p:cNvSpPr>
          <p:nvPr>
            <p:ph type="title"/>
          </p:nvPr>
        </p:nvSpPr>
        <p:spPr/>
        <p:txBody>
          <a:bodyPr/>
          <a:lstStyle/>
          <a:p>
            <a:r>
              <a:rPr lang="en-US" dirty="0"/>
              <a:t>Checking In on Olivia</a:t>
            </a:r>
          </a:p>
        </p:txBody>
      </p:sp>
      <p:pic>
        <p:nvPicPr>
          <p:cNvPr id="9" name="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55414" y="2036612"/>
            <a:ext cx="681268" cy="4304779"/>
          </a:xfrm>
          <a:prstGeom prst="rect">
            <a:avLst/>
          </a:prstGeom>
        </p:spPr>
      </p:pic>
    </p:spTree>
    <p:extLst>
      <p:ext uri="{BB962C8B-B14F-4D97-AF65-F5344CB8AC3E}">
        <p14:creationId xmlns:p14="http://schemas.microsoft.com/office/powerpoint/2010/main" val="1158939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14</a:t>
            </a:fld>
            <a:endParaRPr lang="en-US" dirty="0"/>
          </a:p>
        </p:txBody>
      </p:sp>
      <p:sp>
        <p:nvSpPr>
          <p:cNvPr id="3" name="Text Placeholder 2"/>
          <p:cNvSpPr>
            <a:spLocks noGrp="1"/>
          </p:cNvSpPr>
          <p:nvPr>
            <p:ph type="body" sz="quarter" idx="10"/>
          </p:nvPr>
        </p:nvSpPr>
        <p:spPr>
          <a:xfrm>
            <a:off x="2388042" y="1923066"/>
            <a:ext cx="5775574" cy="4254843"/>
          </a:xfrm>
        </p:spPr>
        <p:txBody>
          <a:bodyPr/>
          <a:lstStyle/>
          <a:p>
            <a:pPr>
              <a:lnSpc>
                <a:spcPct val="100000"/>
              </a:lnSpc>
              <a:spcAft>
                <a:spcPts val="600"/>
              </a:spcAft>
            </a:pPr>
            <a:r>
              <a:rPr lang="en-US" kern="1200" dirty="0">
                <a:solidFill>
                  <a:srgbClr val="595959"/>
                </a:solidFill>
              </a:rPr>
              <a:t>Olivia’s foster parents have </a:t>
            </a:r>
            <a:r>
              <a:rPr lang="en-US" b="1" kern="1200" dirty="0">
                <a:solidFill>
                  <a:schemeClr val="accent3"/>
                </a:solidFill>
              </a:rPr>
              <a:t>mixed feelings </a:t>
            </a:r>
            <a:r>
              <a:rPr lang="en-US" kern="1200" dirty="0">
                <a:solidFill>
                  <a:srgbClr val="595959"/>
                </a:solidFill>
              </a:rPr>
              <a:t>about her upcoming transition</a:t>
            </a:r>
          </a:p>
          <a:p>
            <a:pPr>
              <a:lnSpc>
                <a:spcPct val="100000"/>
              </a:lnSpc>
              <a:spcAft>
                <a:spcPts val="600"/>
              </a:spcAft>
            </a:pPr>
            <a:r>
              <a:rPr lang="en-US" kern="1200" dirty="0">
                <a:solidFill>
                  <a:srgbClr val="595959"/>
                </a:solidFill>
              </a:rPr>
              <a:t>Her foster father feels positive about the change. He likes her aunt. Though he will miss Olivia, he believes it is a good move for her</a:t>
            </a:r>
          </a:p>
          <a:p>
            <a:pPr>
              <a:lnSpc>
                <a:spcPct val="100000"/>
              </a:lnSpc>
              <a:spcAft>
                <a:spcPts val="600"/>
              </a:spcAft>
            </a:pPr>
            <a:r>
              <a:rPr lang="en-US" kern="1200" dirty="0">
                <a:solidFill>
                  <a:srgbClr val="595959"/>
                </a:solidFill>
              </a:rPr>
              <a:t>Olivia’s foster mother is surprised by how sad she is feeling. Although she always knew this was a short-term placement, she finds herself feeling angry at the aunt for no reason. She is sure she can provide a better home. She is concerned that Olivia will be hurt more than she already has been</a:t>
            </a:r>
          </a:p>
        </p:txBody>
      </p:sp>
      <p:sp>
        <p:nvSpPr>
          <p:cNvPr id="4" name="Title 3"/>
          <p:cNvSpPr>
            <a:spLocks noGrp="1"/>
          </p:cNvSpPr>
          <p:nvPr>
            <p:ph type="title"/>
          </p:nvPr>
        </p:nvSpPr>
        <p:spPr/>
        <p:txBody>
          <a:bodyPr/>
          <a:lstStyle/>
          <a:p>
            <a:r>
              <a:rPr lang="en-US" dirty="0"/>
              <a:t>Olivia’s Foster Parents</a:t>
            </a:r>
          </a:p>
        </p:txBody>
      </p:sp>
      <p:pic>
        <p:nvPicPr>
          <p:cNvPr id="9" name="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7200" y="1923066"/>
            <a:ext cx="1532593" cy="4569009"/>
          </a:xfrm>
          <a:prstGeom prst="rect">
            <a:avLst/>
          </a:prstGeom>
        </p:spPr>
      </p:pic>
    </p:spTree>
    <p:extLst>
      <p:ext uri="{BB962C8B-B14F-4D97-AF65-F5344CB8AC3E}">
        <p14:creationId xmlns:p14="http://schemas.microsoft.com/office/powerpoint/2010/main" val="3579830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15</a:t>
            </a:fld>
            <a:endParaRPr lang="en-US" dirty="0"/>
          </a:p>
        </p:txBody>
      </p:sp>
      <p:sp>
        <p:nvSpPr>
          <p:cNvPr id="3" name="Text Placeholder 2"/>
          <p:cNvSpPr>
            <a:spLocks noGrp="1"/>
          </p:cNvSpPr>
          <p:nvPr>
            <p:ph type="body" sz="quarter" idx="10"/>
          </p:nvPr>
        </p:nvSpPr>
        <p:spPr>
          <a:xfrm>
            <a:off x="1173637" y="2057400"/>
            <a:ext cx="5575955" cy="3886200"/>
          </a:xfrm>
        </p:spPr>
        <p:txBody>
          <a:bodyPr/>
          <a:lstStyle/>
          <a:p>
            <a:pPr>
              <a:lnSpc>
                <a:spcPct val="100000"/>
              </a:lnSpc>
              <a:spcAft>
                <a:spcPts val="1200"/>
              </a:spcAft>
            </a:pPr>
            <a:r>
              <a:rPr lang="en-US" b="1" dirty="0">
                <a:solidFill>
                  <a:schemeClr val="accent3"/>
                </a:solidFill>
              </a:rPr>
              <a:t>Olivia’s aunt is committed but anxious</a:t>
            </a:r>
            <a:r>
              <a:rPr lang="en-US" b="1" dirty="0">
                <a:solidFill>
                  <a:srgbClr val="DA5521"/>
                </a:solidFill>
              </a:rPr>
              <a:t>.</a:t>
            </a:r>
            <a:r>
              <a:rPr lang="en-US" dirty="0"/>
              <a:t> Her own children are grown and it feels like a long time since she’s had a child in the home</a:t>
            </a:r>
          </a:p>
          <a:p>
            <a:pPr>
              <a:lnSpc>
                <a:spcPct val="100000"/>
              </a:lnSpc>
              <a:spcAft>
                <a:spcPts val="1200"/>
              </a:spcAft>
            </a:pPr>
            <a:r>
              <a:rPr lang="en-US" dirty="0"/>
              <a:t>Her relationship with Olivia’s mother, her niece, was always strained; they disconnected years ago</a:t>
            </a:r>
          </a:p>
          <a:p>
            <a:pPr>
              <a:lnSpc>
                <a:spcPct val="100000"/>
              </a:lnSpc>
              <a:spcAft>
                <a:spcPts val="1200"/>
              </a:spcAft>
            </a:pPr>
            <a:r>
              <a:rPr lang="en-US" dirty="0"/>
              <a:t>She was surprised when child welfare approached her about Olivia, but has grown to really care about this child and believes she can do right by her</a:t>
            </a:r>
          </a:p>
          <a:p>
            <a:pPr marL="0" indent="0">
              <a:lnSpc>
                <a:spcPct val="100000"/>
              </a:lnSpc>
              <a:spcAft>
                <a:spcPts val="1200"/>
              </a:spcAft>
              <a:buNone/>
            </a:pPr>
            <a:endParaRPr lang="en-US" dirty="0"/>
          </a:p>
        </p:txBody>
      </p:sp>
      <p:sp>
        <p:nvSpPr>
          <p:cNvPr id="4" name="Title 3"/>
          <p:cNvSpPr>
            <a:spLocks noGrp="1"/>
          </p:cNvSpPr>
          <p:nvPr>
            <p:ph type="title"/>
          </p:nvPr>
        </p:nvSpPr>
        <p:spPr/>
        <p:txBody>
          <a:bodyPr/>
          <a:lstStyle/>
          <a:p>
            <a:r>
              <a:rPr lang="en-US" dirty="0"/>
              <a:t>Olivia’s Aunt</a:t>
            </a:r>
          </a:p>
        </p:txBody>
      </p: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255497" y="2057400"/>
            <a:ext cx="560250" cy="4648200"/>
          </a:xfrm>
          <a:prstGeom prst="rect">
            <a:avLst/>
          </a:prstGeom>
        </p:spPr>
      </p:pic>
    </p:spTree>
    <p:extLst>
      <p:ext uri="{BB962C8B-B14F-4D97-AF65-F5344CB8AC3E}">
        <p14:creationId xmlns:p14="http://schemas.microsoft.com/office/powerpoint/2010/main" val="1016076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16</a:t>
            </a:fld>
            <a:endParaRPr lang="en-US" dirty="0"/>
          </a:p>
        </p:txBody>
      </p:sp>
      <p:sp>
        <p:nvSpPr>
          <p:cNvPr id="3" name="Text Placeholder 2"/>
          <p:cNvSpPr>
            <a:spLocks noGrp="1"/>
          </p:cNvSpPr>
          <p:nvPr>
            <p:ph type="body" sz="quarter" idx="10"/>
          </p:nvPr>
        </p:nvSpPr>
        <p:spPr>
          <a:xfrm>
            <a:off x="1295400" y="2095108"/>
            <a:ext cx="6553200" cy="3886200"/>
          </a:xfrm>
        </p:spPr>
        <p:txBody>
          <a:bodyPr/>
          <a:lstStyle/>
          <a:p>
            <a:pPr>
              <a:lnSpc>
                <a:spcPct val="100000"/>
              </a:lnSpc>
              <a:spcAft>
                <a:spcPts val="1200"/>
              </a:spcAft>
            </a:pPr>
            <a:r>
              <a:rPr lang="en-US" altLang="en-US" dirty="0"/>
              <a:t>Think about different transitions in your life: ending relationships, moving to a new home, saying goodbye to friends, losing family members, leaving your parents’ home</a:t>
            </a:r>
          </a:p>
          <a:p>
            <a:pPr>
              <a:lnSpc>
                <a:spcPct val="100000"/>
              </a:lnSpc>
              <a:spcAft>
                <a:spcPts val="1200"/>
              </a:spcAft>
            </a:pPr>
            <a:r>
              <a:rPr lang="en-US" altLang="en-US" dirty="0"/>
              <a:t>Take a moment to reflect: What has the ending experience been like for you? </a:t>
            </a:r>
          </a:p>
          <a:p>
            <a:pPr marL="0" indent="0">
              <a:lnSpc>
                <a:spcPct val="100000"/>
              </a:lnSpc>
              <a:spcAft>
                <a:spcPts val="1200"/>
              </a:spcAft>
              <a:buNone/>
            </a:pPr>
            <a:endParaRPr lang="en-US" dirty="0"/>
          </a:p>
        </p:txBody>
      </p:sp>
      <p:sp>
        <p:nvSpPr>
          <p:cNvPr id="4" name="Title 3"/>
          <p:cNvSpPr>
            <a:spLocks noGrp="1"/>
          </p:cNvSpPr>
          <p:nvPr>
            <p:ph type="title"/>
          </p:nvPr>
        </p:nvSpPr>
        <p:spPr/>
        <p:txBody>
          <a:bodyPr/>
          <a:lstStyle/>
          <a:p>
            <a:r>
              <a:rPr lang="en-US" dirty="0"/>
              <a:t>What Have Endings Been Like for You?</a:t>
            </a:r>
          </a:p>
        </p:txBody>
      </p:sp>
    </p:spTree>
    <p:extLst>
      <p:ext uri="{BB962C8B-B14F-4D97-AF65-F5344CB8AC3E}">
        <p14:creationId xmlns:p14="http://schemas.microsoft.com/office/powerpoint/2010/main" val="2505047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04653" y="3019719"/>
            <a:ext cx="7772400" cy="1759585"/>
          </a:xfrm>
        </p:spPr>
        <p:txBody>
          <a:bodyPr/>
          <a:lstStyle/>
          <a:p>
            <a:r>
              <a:rPr lang="en-US" sz="3000" b="1" dirty="0">
                <a:solidFill>
                  <a:schemeClr val="bg1"/>
                </a:solidFill>
              </a:rPr>
              <a:t>ALL endings are not the same</a:t>
            </a:r>
          </a:p>
        </p:txBody>
      </p:sp>
    </p:spTree>
    <p:extLst>
      <p:ext uri="{BB962C8B-B14F-4D97-AF65-F5344CB8AC3E}">
        <p14:creationId xmlns:p14="http://schemas.microsoft.com/office/powerpoint/2010/main" val="3182157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18</a:t>
            </a:fld>
            <a:endParaRPr lang="en-US" dirty="0"/>
          </a:p>
        </p:txBody>
      </p:sp>
      <p:sp>
        <p:nvSpPr>
          <p:cNvPr id="3" name="Text Placeholder 2"/>
          <p:cNvSpPr>
            <a:spLocks noGrp="1"/>
          </p:cNvSpPr>
          <p:nvPr>
            <p:ph type="body" sz="quarter" idx="10"/>
          </p:nvPr>
        </p:nvSpPr>
        <p:spPr>
          <a:xfrm>
            <a:off x="1295400" y="2029119"/>
            <a:ext cx="6553200" cy="3886200"/>
          </a:xfrm>
        </p:spPr>
        <p:txBody>
          <a:bodyPr/>
          <a:lstStyle/>
          <a:p>
            <a:pPr>
              <a:lnSpc>
                <a:spcPct val="100000"/>
              </a:lnSpc>
              <a:spcAft>
                <a:spcPts val="600"/>
              </a:spcAft>
            </a:pPr>
            <a:r>
              <a:rPr lang="en-US" altLang="en-US" dirty="0"/>
              <a:t>Reunification with biological family</a:t>
            </a:r>
          </a:p>
          <a:p>
            <a:pPr>
              <a:lnSpc>
                <a:spcPct val="100000"/>
              </a:lnSpc>
              <a:spcAft>
                <a:spcPts val="600"/>
              </a:spcAft>
            </a:pPr>
            <a:r>
              <a:rPr lang="en-US" altLang="en-US" dirty="0"/>
              <a:t>Placement with kin as a permanency option</a:t>
            </a:r>
          </a:p>
          <a:p>
            <a:pPr>
              <a:lnSpc>
                <a:spcPct val="100000"/>
              </a:lnSpc>
              <a:spcAft>
                <a:spcPts val="600"/>
              </a:spcAft>
            </a:pPr>
            <a:r>
              <a:rPr lang="en-US" altLang="en-US" dirty="0"/>
              <a:t>Transition into a (pre-)adoptive home</a:t>
            </a:r>
          </a:p>
          <a:p>
            <a:pPr>
              <a:lnSpc>
                <a:spcPct val="100000"/>
              </a:lnSpc>
              <a:spcAft>
                <a:spcPts val="600"/>
              </a:spcAft>
            </a:pPr>
            <a:r>
              <a:rPr lang="en-US" altLang="en-US" dirty="0"/>
              <a:t>Transition into another foster home</a:t>
            </a:r>
          </a:p>
          <a:p>
            <a:pPr>
              <a:lnSpc>
                <a:spcPct val="100000"/>
              </a:lnSpc>
              <a:spcAft>
                <a:spcPts val="600"/>
              </a:spcAft>
            </a:pPr>
            <a:r>
              <a:rPr lang="en-US" altLang="en-US" dirty="0"/>
              <a:t>Higher level of care (group home, residential, hospitalization)</a:t>
            </a:r>
          </a:p>
          <a:p>
            <a:pPr>
              <a:lnSpc>
                <a:spcPct val="100000"/>
              </a:lnSpc>
              <a:spcAft>
                <a:spcPts val="600"/>
              </a:spcAft>
            </a:pPr>
            <a:r>
              <a:rPr lang="en-US" altLang="en-US" dirty="0"/>
              <a:t>AWOL (being absent without leave or running away)</a:t>
            </a:r>
          </a:p>
          <a:p>
            <a:pPr>
              <a:lnSpc>
                <a:spcPct val="100000"/>
              </a:lnSpc>
              <a:spcAft>
                <a:spcPts val="600"/>
              </a:spcAft>
            </a:pPr>
            <a:r>
              <a:rPr lang="en-US" dirty="0">
                <a:solidFill>
                  <a:srgbClr val="595959"/>
                </a:solidFill>
              </a:rPr>
              <a:t>Aging out/emancipation</a:t>
            </a:r>
          </a:p>
        </p:txBody>
      </p:sp>
      <p:sp>
        <p:nvSpPr>
          <p:cNvPr id="4" name="Title 3"/>
          <p:cNvSpPr>
            <a:spLocks noGrp="1"/>
          </p:cNvSpPr>
          <p:nvPr>
            <p:ph type="title"/>
          </p:nvPr>
        </p:nvSpPr>
        <p:spPr/>
        <p:txBody>
          <a:bodyPr/>
          <a:lstStyle/>
          <a:p>
            <a:r>
              <a:rPr lang="en-US" dirty="0"/>
              <a:t>Types of Transition for Children and Teens in Foster Care</a:t>
            </a:r>
          </a:p>
        </p:txBody>
      </p:sp>
    </p:spTree>
    <p:extLst>
      <p:ext uri="{BB962C8B-B14F-4D97-AF65-F5344CB8AC3E}">
        <p14:creationId xmlns:p14="http://schemas.microsoft.com/office/powerpoint/2010/main" val="2215903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1</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893593" y="3965871"/>
            <a:ext cx="3708345" cy="81036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306412" y="2332345"/>
            <a:ext cx="4553028" cy="848855"/>
          </a:xfrm>
          <a:prstGeom prst="rect">
            <a:avLst/>
          </a:prstGeom>
        </p:spPr>
      </p:pic>
    </p:spTree>
    <p:extLst>
      <p:ext uri="{BB962C8B-B14F-4D97-AF65-F5344CB8AC3E}">
        <p14:creationId xmlns:p14="http://schemas.microsoft.com/office/powerpoint/2010/main" val="2036784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19</a:t>
            </a:fld>
            <a:endParaRPr lang="en-US" dirty="0"/>
          </a:p>
        </p:txBody>
      </p:sp>
      <p:sp>
        <p:nvSpPr>
          <p:cNvPr id="4" name="Title 3"/>
          <p:cNvSpPr>
            <a:spLocks noGrp="1"/>
          </p:cNvSpPr>
          <p:nvPr>
            <p:ph type="title"/>
          </p:nvPr>
        </p:nvSpPr>
        <p:spPr/>
        <p:txBody>
          <a:bodyPr/>
          <a:lstStyle/>
          <a:p>
            <a:r>
              <a:rPr lang="en-US" dirty="0"/>
              <a:t>Transitions Are Complex</a:t>
            </a:r>
          </a:p>
        </p:txBody>
      </p:sp>
      <p:graphicFrame>
        <p:nvGraphicFramePr>
          <p:cNvPr id="6" name="Table 5"/>
          <p:cNvGraphicFramePr>
            <a:graphicFrameLocks noGrp="1"/>
          </p:cNvGraphicFramePr>
          <p:nvPr>
            <p:extLst>
              <p:ext uri="{D42A27DB-BD31-4B8C-83A1-F6EECF244321}">
                <p14:modId xmlns:p14="http://schemas.microsoft.com/office/powerpoint/2010/main" val="340342990"/>
              </p:ext>
            </p:extLst>
          </p:nvPr>
        </p:nvGraphicFramePr>
        <p:xfrm>
          <a:off x="696097" y="1792706"/>
          <a:ext cx="7751806" cy="4489622"/>
        </p:xfrm>
        <a:graphic>
          <a:graphicData uri="http://schemas.openxmlformats.org/drawingml/2006/table">
            <a:tbl>
              <a:tblPr firstRow="1" bandRow="1">
                <a:tableStyleId>{5C22544A-7EE6-4342-B048-85BDC9FD1C3A}</a:tableStyleId>
              </a:tblPr>
              <a:tblGrid>
                <a:gridCol w="3875903">
                  <a:extLst>
                    <a:ext uri="{9D8B030D-6E8A-4147-A177-3AD203B41FA5}">
                      <a16:colId xmlns="" xmlns:a16="http://schemas.microsoft.com/office/drawing/2014/main" val="20000"/>
                    </a:ext>
                  </a:extLst>
                </a:gridCol>
                <a:gridCol w="3875903">
                  <a:extLst>
                    <a:ext uri="{9D8B030D-6E8A-4147-A177-3AD203B41FA5}">
                      <a16:colId xmlns="" xmlns:a16="http://schemas.microsoft.com/office/drawing/2014/main" val="20001"/>
                    </a:ext>
                  </a:extLst>
                </a:gridCol>
              </a:tblGrid>
              <a:tr h="345355">
                <a:tc>
                  <a:txBody>
                    <a:bodyPr/>
                    <a:lstStyle/>
                    <a:p>
                      <a:r>
                        <a:rPr lang="en-US" sz="1400" dirty="0"/>
                        <a:t>TRANSITIONS MAY FEEL EASIER</a:t>
                      </a:r>
                      <a:r>
                        <a:rPr lang="en-US" sz="1400" baseline="0" dirty="0"/>
                        <a:t> IF…</a:t>
                      </a:r>
                      <a:endParaRPr lang="en-US" sz="1400" dirty="0"/>
                    </a:p>
                  </a:txBody>
                  <a:tcPr marL="182880" anchor="ctr"/>
                </a:tc>
                <a:tc>
                  <a:txBody>
                    <a:bodyPr/>
                    <a:lstStyle/>
                    <a:p>
                      <a:r>
                        <a:rPr lang="en-US" sz="1400" dirty="0"/>
                        <a:t>TRANSITIONS MAY FEEL HARDER</a:t>
                      </a:r>
                      <a:r>
                        <a:rPr lang="en-US" sz="1400" baseline="0" dirty="0"/>
                        <a:t> IF…</a:t>
                      </a:r>
                      <a:endParaRPr lang="en-US" sz="1400" dirty="0"/>
                    </a:p>
                  </a:txBody>
                  <a:tcPr marL="182880" anchor="ctr"/>
                </a:tc>
                <a:extLst>
                  <a:ext uri="{0D108BD9-81ED-4DB2-BD59-A6C34878D82A}">
                    <a16:rowId xmlns="" xmlns:a16="http://schemas.microsoft.com/office/drawing/2014/main" val="10000"/>
                  </a:ext>
                </a:extLst>
              </a:tr>
              <a:tr h="345355">
                <a:tc>
                  <a:txBody>
                    <a:bodyPr/>
                    <a:lstStyle/>
                    <a:p>
                      <a:endParaRPr lang="en-US" sz="1400" dirty="0">
                        <a:solidFill>
                          <a:schemeClr val="tx2"/>
                        </a:solidFill>
                      </a:endParaRPr>
                    </a:p>
                  </a:txBody>
                  <a:tcPr marL="182880" anchor="ctr"/>
                </a:tc>
                <a:tc>
                  <a:txBody>
                    <a:bodyPr/>
                    <a:lstStyle/>
                    <a:p>
                      <a:endParaRPr lang="en-US" sz="1400" dirty="0">
                        <a:solidFill>
                          <a:schemeClr val="tx2"/>
                        </a:solidFill>
                      </a:endParaRPr>
                    </a:p>
                  </a:txBody>
                  <a:tcPr marL="182880" anchor="ctr"/>
                </a:tc>
                <a:extLst>
                  <a:ext uri="{0D108BD9-81ED-4DB2-BD59-A6C34878D82A}">
                    <a16:rowId xmlns="" xmlns:a16="http://schemas.microsoft.com/office/drawing/2014/main" val="10001"/>
                  </a:ext>
                </a:extLst>
              </a:tr>
              <a:tr h="345355">
                <a:tc>
                  <a:txBody>
                    <a:bodyPr/>
                    <a:lstStyle/>
                    <a:p>
                      <a:endParaRPr lang="en-US" sz="1400" dirty="0">
                        <a:solidFill>
                          <a:schemeClr val="tx2"/>
                        </a:solidFill>
                      </a:endParaRPr>
                    </a:p>
                  </a:txBody>
                  <a:tcPr marL="182880" anchor="ctr"/>
                </a:tc>
                <a:tc>
                  <a:txBody>
                    <a:bodyPr/>
                    <a:lstStyle/>
                    <a:p>
                      <a:endParaRPr lang="en-US" sz="1400" dirty="0">
                        <a:solidFill>
                          <a:schemeClr val="tx2"/>
                        </a:solidFill>
                      </a:endParaRPr>
                    </a:p>
                  </a:txBody>
                  <a:tcPr marL="182880" anchor="ctr"/>
                </a:tc>
                <a:extLst>
                  <a:ext uri="{0D108BD9-81ED-4DB2-BD59-A6C34878D82A}">
                    <a16:rowId xmlns="" xmlns:a16="http://schemas.microsoft.com/office/drawing/2014/main" val="10002"/>
                  </a:ext>
                </a:extLst>
              </a:tr>
              <a:tr h="345355">
                <a:tc>
                  <a:txBody>
                    <a:bodyPr/>
                    <a:lstStyle/>
                    <a:p>
                      <a:endParaRPr lang="en-US" sz="1400" dirty="0">
                        <a:solidFill>
                          <a:schemeClr val="tx2"/>
                        </a:solidFill>
                      </a:endParaRPr>
                    </a:p>
                  </a:txBody>
                  <a:tcPr marL="182880" anchor="ctr"/>
                </a:tc>
                <a:tc>
                  <a:txBody>
                    <a:bodyPr/>
                    <a:lstStyle/>
                    <a:p>
                      <a:endParaRPr lang="en-US" sz="1400" baseline="0" dirty="0">
                        <a:solidFill>
                          <a:schemeClr val="tx2"/>
                        </a:solidFill>
                      </a:endParaRPr>
                    </a:p>
                  </a:txBody>
                  <a:tcPr marL="182880" anchor="ctr"/>
                </a:tc>
                <a:extLst>
                  <a:ext uri="{0D108BD9-81ED-4DB2-BD59-A6C34878D82A}">
                    <a16:rowId xmlns="" xmlns:a16="http://schemas.microsoft.com/office/drawing/2014/main" val="10003"/>
                  </a:ext>
                </a:extLst>
              </a:tr>
              <a:tr h="345355">
                <a:tc>
                  <a:txBody>
                    <a:bodyPr/>
                    <a:lstStyle/>
                    <a:p>
                      <a:endParaRPr lang="en-US" sz="1400" dirty="0">
                        <a:solidFill>
                          <a:schemeClr val="tx2"/>
                        </a:solidFill>
                      </a:endParaRPr>
                    </a:p>
                  </a:txBody>
                  <a:tcPr marL="182880" anchor="ctr"/>
                </a:tc>
                <a:tc>
                  <a:txBody>
                    <a:bodyPr/>
                    <a:lstStyle/>
                    <a:p>
                      <a:endParaRPr lang="en-US" sz="1400" dirty="0">
                        <a:solidFill>
                          <a:schemeClr val="tx2"/>
                        </a:solidFill>
                      </a:endParaRPr>
                    </a:p>
                  </a:txBody>
                  <a:tcPr marL="182880" anchor="ctr"/>
                </a:tc>
                <a:extLst>
                  <a:ext uri="{0D108BD9-81ED-4DB2-BD59-A6C34878D82A}">
                    <a16:rowId xmlns="" xmlns:a16="http://schemas.microsoft.com/office/drawing/2014/main" val="10004"/>
                  </a:ext>
                </a:extLst>
              </a:tr>
              <a:tr h="604373">
                <a:tc>
                  <a:txBody>
                    <a:bodyPr/>
                    <a:lstStyle/>
                    <a:p>
                      <a:endParaRPr lang="en-US" sz="1400" dirty="0">
                        <a:solidFill>
                          <a:schemeClr val="tx2"/>
                        </a:solidFill>
                      </a:endParaRPr>
                    </a:p>
                  </a:txBody>
                  <a:tcPr marL="182880" anchor="ctr"/>
                </a:tc>
                <a:tc>
                  <a:txBody>
                    <a:bodyPr/>
                    <a:lstStyle/>
                    <a:p>
                      <a:endParaRPr lang="en-US" sz="1400" dirty="0">
                        <a:solidFill>
                          <a:schemeClr val="tx2"/>
                        </a:solidFill>
                      </a:endParaRPr>
                    </a:p>
                  </a:txBody>
                  <a:tcPr marL="182880" anchor="ctr"/>
                </a:tc>
                <a:extLst>
                  <a:ext uri="{0D108BD9-81ED-4DB2-BD59-A6C34878D82A}">
                    <a16:rowId xmlns="" xmlns:a16="http://schemas.microsoft.com/office/drawing/2014/main" val="10005"/>
                  </a:ext>
                </a:extLst>
              </a:tr>
              <a:tr h="604373">
                <a:tc>
                  <a:txBody>
                    <a:bodyPr/>
                    <a:lstStyle/>
                    <a:p>
                      <a:endParaRPr lang="en-US" sz="1400" dirty="0">
                        <a:solidFill>
                          <a:schemeClr val="tx2"/>
                        </a:solidFill>
                      </a:endParaRPr>
                    </a:p>
                  </a:txBody>
                  <a:tcPr marL="182880" anchor="ctr"/>
                </a:tc>
                <a:tc>
                  <a:txBody>
                    <a:bodyPr/>
                    <a:lstStyle/>
                    <a:p>
                      <a:endParaRPr lang="en-US" sz="1400" dirty="0">
                        <a:solidFill>
                          <a:schemeClr val="tx2"/>
                        </a:solidFill>
                      </a:endParaRPr>
                    </a:p>
                  </a:txBody>
                  <a:tcPr marL="182880" anchor="ctr"/>
                </a:tc>
                <a:extLst>
                  <a:ext uri="{0D108BD9-81ED-4DB2-BD59-A6C34878D82A}">
                    <a16:rowId xmlns="" xmlns:a16="http://schemas.microsoft.com/office/drawing/2014/main" val="10006"/>
                  </a:ext>
                </a:extLst>
              </a:tr>
              <a:tr h="345355">
                <a:tc>
                  <a:txBody>
                    <a:bodyPr/>
                    <a:lstStyle/>
                    <a:p>
                      <a:endParaRPr lang="en-US" sz="1400" dirty="0">
                        <a:solidFill>
                          <a:schemeClr val="tx2"/>
                        </a:solidFill>
                      </a:endParaRPr>
                    </a:p>
                  </a:txBody>
                  <a:tcPr marL="182880" anchor="ctr"/>
                </a:tc>
                <a:tc>
                  <a:txBody>
                    <a:bodyPr/>
                    <a:lstStyle/>
                    <a:p>
                      <a:endParaRPr lang="en-US" sz="1400" dirty="0">
                        <a:solidFill>
                          <a:schemeClr val="tx2"/>
                        </a:solidFill>
                      </a:endParaRPr>
                    </a:p>
                  </a:txBody>
                  <a:tcPr marL="182880" anchor="ctr"/>
                </a:tc>
                <a:extLst>
                  <a:ext uri="{0D108BD9-81ED-4DB2-BD59-A6C34878D82A}">
                    <a16:rowId xmlns="" xmlns:a16="http://schemas.microsoft.com/office/drawing/2014/main" val="10007"/>
                  </a:ext>
                </a:extLst>
              </a:tr>
              <a:tr h="604373">
                <a:tc>
                  <a:txBody>
                    <a:bodyPr/>
                    <a:lstStyle/>
                    <a:p>
                      <a:endParaRPr lang="en-US" sz="1400" dirty="0">
                        <a:solidFill>
                          <a:schemeClr val="tx2"/>
                        </a:solidFill>
                      </a:endParaRPr>
                    </a:p>
                  </a:txBody>
                  <a:tcPr marL="182880" anchor="ctr"/>
                </a:tc>
                <a:tc>
                  <a:txBody>
                    <a:bodyPr/>
                    <a:lstStyle/>
                    <a:p>
                      <a:endParaRPr lang="en-US" sz="1400" dirty="0">
                        <a:solidFill>
                          <a:schemeClr val="tx2"/>
                        </a:solidFill>
                      </a:endParaRPr>
                    </a:p>
                  </a:txBody>
                  <a:tcPr marL="182880" anchor="ctr"/>
                </a:tc>
                <a:extLst>
                  <a:ext uri="{0D108BD9-81ED-4DB2-BD59-A6C34878D82A}">
                    <a16:rowId xmlns="" xmlns:a16="http://schemas.microsoft.com/office/drawing/2014/main" val="10008"/>
                  </a:ext>
                </a:extLst>
              </a:tr>
              <a:tr h="604373">
                <a:tc>
                  <a:txBody>
                    <a:bodyPr/>
                    <a:lstStyle/>
                    <a:p>
                      <a:endParaRPr lang="en-US" sz="1400" dirty="0">
                        <a:solidFill>
                          <a:schemeClr val="tx2"/>
                        </a:solidFill>
                      </a:endParaRPr>
                    </a:p>
                  </a:txBody>
                  <a:tcPr marL="18288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solidFill>
                          <a:schemeClr val="tx2"/>
                        </a:solidFill>
                      </a:endParaRPr>
                    </a:p>
                  </a:txBody>
                  <a:tcPr marL="182880" anchor="ctr"/>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2962016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20</a:t>
            </a:fld>
            <a:endParaRPr lang="en-US" dirty="0"/>
          </a:p>
        </p:txBody>
      </p:sp>
      <p:sp>
        <p:nvSpPr>
          <p:cNvPr id="4" name="Title 3"/>
          <p:cNvSpPr>
            <a:spLocks noGrp="1"/>
          </p:cNvSpPr>
          <p:nvPr>
            <p:ph type="title"/>
          </p:nvPr>
        </p:nvSpPr>
        <p:spPr/>
        <p:txBody>
          <a:bodyPr/>
          <a:lstStyle/>
          <a:p>
            <a:r>
              <a:rPr lang="en-US" dirty="0"/>
              <a:t>Transitions Are Complex</a:t>
            </a:r>
          </a:p>
        </p:txBody>
      </p:sp>
      <p:graphicFrame>
        <p:nvGraphicFramePr>
          <p:cNvPr id="3" name="Table 2"/>
          <p:cNvGraphicFramePr>
            <a:graphicFrameLocks noGrp="1"/>
          </p:cNvGraphicFramePr>
          <p:nvPr>
            <p:extLst>
              <p:ext uri="{D42A27DB-BD31-4B8C-83A1-F6EECF244321}">
                <p14:modId xmlns:p14="http://schemas.microsoft.com/office/powerpoint/2010/main" val="1559577351"/>
              </p:ext>
            </p:extLst>
          </p:nvPr>
        </p:nvGraphicFramePr>
        <p:xfrm>
          <a:off x="696097" y="1792706"/>
          <a:ext cx="7751806" cy="4489622"/>
        </p:xfrm>
        <a:graphic>
          <a:graphicData uri="http://schemas.openxmlformats.org/drawingml/2006/table">
            <a:tbl>
              <a:tblPr firstRow="1" bandRow="1">
                <a:tableStyleId>{5C22544A-7EE6-4342-B048-85BDC9FD1C3A}</a:tableStyleId>
              </a:tblPr>
              <a:tblGrid>
                <a:gridCol w="3875903">
                  <a:extLst>
                    <a:ext uri="{9D8B030D-6E8A-4147-A177-3AD203B41FA5}">
                      <a16:colId xmlns="" xmlns:a16="http://schemas.microsoft.com/office/drawing/2014/main" val="20000"/>
                    </a:ext>
                  </a:extLst>
                </a:gridCol>
                <a:gridCol w="3875903">
                  <a:extLst>
                    <a:ext uri="{9D8B030D-6E8A-4147-A177-3AD203B41FA5}">
                      <a16:colId xmlns="" xmlns:a16="http://schemas.microsoft.com/office/drawing/2014/main" val="20001"/>
                    </a:ext>
                  </a:extLst>
                </a:gridCol>
              </a:tblGrid>
              <a:tr h="345355">
                <a:tc>
                  <a:txBody>
                    <a:bodyPr/>
                    <a:lstStyle/>
                    <a:p>
                      <a:r>
                        <a:rPr lang="en-US" sz="1400" dirty="0"/>
                        <a:t>TRANSITIONS MAY FEEL EASIER</a:t>
                      </a:r>
                      <a:r>
                        <a:rPr lang="en-US" sz="1400" baseline="0" dirty="0"/>
                        <a:t> IF…</a:t>
                      </a:r>
                      <a:endParaRPr lang="en-US" sz="1400" dirty="0"/>
                    </a:p>
                  </a:txBody>
                  <a:tcPr marL="182880" anchor="ctr"/>
                </a:tc>
                <a:tc>
                  <a:txBody>
                    <a:bodyPr/>
                    <a:lstStyle/>
                    <a:p>
                      <a:r>
                        <a:rPr lang="en-US" sz="1400" dirty="0"/>
                        <a:t>TRANSITIONS MAY FEEL HARDER</a:t>
                      </a:r>
                      <a:r>
                        <a:rPr lang="en-US" sz="1400" baseline="0" dirty="0"/>
                        <a:t> IF…</a:t>
                      </a:r>
                      <a:endParaRPr lang="en-US" sz="1400" dirty="0"/>
                    </a:p>
                  </a:txBody>
                  <a:tcPr marL="182880" anchor="ctr"/>
                </a:tc>
                <a:extLst>
                  <a:ext uri="{0D108BD9-81ED-4DB2-BD59-A6C34878D82A}">
                    <a16:rowId xmlns="" xmlns:a16="http://schemas.microsoft.com/office/drawing/2014/main" val="10000"/>
                  </a:ext>
                </a:extLst>
              </a:tr>
              <a:tr h="345355">
                <a:tc>
                  <a:txBody>
                    <a:bodyPr/>
                    <a:lstStyle/>
                    <a:p>
                      <a:r>
                        <a:rPr lang="en-US" sz="1400" dirty="0">
                          <a:solidFill>
                            <a:schemeClr val="tx2"/>
                          </a:solidFill>
                        </a:rPr>
                        <a:t>They are expected</a:t>
                      </a:r>
                    </a:p>
                  </a:txBody>
                  <a:tcPr marL="182880" anchor="ctr"/>
                </a:tc>
                <a:tc>
                  <a:txBody>
                    <a:bodyPr/>
                    <a:lstStyle/>
                    <a:p>
                      <a:r>
                        <a:rPr lang="en-US" sz="1400" dirty="0">
                          <a:solidFill>
                            <a:schemeClr val="tx2"/>
                          </a:solidFill>
                        </a:rPr>
                        <a:t>They are</a:t>
                      </a:r>
                      <a:r>
                        <a:rPr lang="en-US" sz="1400" baseline="0" dirty="0">
                          <a:solidFill>
                            <a:schemeClr val="tx2"/>
                          </a:solidFill>
                        </a:rPr>
                        <a:t> unexpected</a:t>
                      </a:r>
                      <a:endParaRPr lang="en-US" sz="1400" dirty="0">
                        <a:solidFill>
                          <a:schemeClr val="tx2"/>
                        </a:solidFill>
                      </a:endParaRPr>
                    </a:p>
                  </a:txBody>
                  <a:tcPr marL="182880" anchor="ctr"/>
                </a:tc>
                <a:extLst>
                  <a:ext uri="{0D108BD9-81ED-4DB2-BD59-A6C34878D82A}">
                    <a16:rowId xmlns="" xmlns:a16="http://schemas.microsoft.com/office/drawing/2014/main" val="10001"/>
                  </a:ext>
                </a:extLst>
              </a:tr>
              <a:tr h="345355">
                <a:tc>
                  <a:txBody>
                    <a:bodyPr/>
                    <a:lstStyle/>
                    <a:p>
                      <a:r>
                        <a:rPr lang="en-US" sz="1400" dirty="0">
                          <a:solidFill>
                            <a:schemeClr val="tx2"/>
                          </a:solidFill>
                        </a:rPr>
                        <a:t>There is time for planning</a:t>
                      </a:r>
                    </a:p>
                  </a:txBody>
                  <a:tcPr marL="182880" anchor="ctr"/>
                </a:tc>
                <a:tc>
                  <a:txBody>
                    <a:bodyPr/>
                    <a:lstStyle/>
                    <a:p>
                      <a:r>
                        <a:rPr lang="en-US" sz="1400" dirty="0">
                          <a:solidFill>
                            <a:schemeClr val="tx2"/>
                          </a:solidFill>
                        </a:rPr>
                        <a:t>There is no time for planning</a:t>
                      </a:r>
                    </a:p>
                  </a:txBody>
                  <a:tcPr marL="182880" anchor="ctr"/>
                </a:tc>
                <a:extLst>
                  <a:ext uri="{0D108BD9-81ED-4DB2-BD59-A6C34878D82A}">
                    <a16:rowId xmlns="" xmlns:a16="http://schemas.microsoft.com/office/drawing/2014/main" val="10002"/>
                  </a:ext>
                </a:extLst>
              </a:tr>
              <a:tr h="345355">
                <a:tc>
                  <a:txBody>
                    <a:bodyPr/>
                    <a:lstStyle/>
                    <a:p>
                      <a:r>
                        <a:rPr lang="en-US" sz="1400" dirty="0">
                          <a:solidFill>
                            <a:schemeClr val="tx2"/>
                          </a:solidFill>
                        </a:rPr>
                        <a:t>The transition plan</a:t>
                      </a:r>
                      <a:r>
                        <a:rPr lang="en-US" sz="1400" baseline="0" dirty="0">
                          <a:solidFill>
                            <a:schemeClr val="tx2"/>
                          </a:solidFill>
                        </a:rPr>
                        <a:t> feels positive</a:t>
                      </a:r>
                      <a:endParaRPr lang="en-US" sz="1400" dirty="0">
                        <a:solidFill>
                          <a:schemeClr val="tx2"/>
                        </a:solidFill>
                      </a:endParaRPr>
                    </a:p>
                  </a:txBody>
                  <a:tcPr marL="182880" anchor="ctr"/>
                </a:tc>
                <a:tc>
                  <a:txBody>
                    <a:bodyPr/>
                    <a:lstStyle/>
                    <a:p>
                      <a:r>
                        <a:rPr lang="en-US" sz="1400" dirty="0">
                          <a:solidFill>
                            <a:schemeClr val="tx2"/>
                          </a:solidFill>
                        </a:rPr>
                        <a:t>Some</a:t>
                      </a:r>
                      <a:r>
                        <a:rPr lang="en-US" sz="1400" baseline="0" dirty="0">
                          <a:solidFill>
                            <a:schemeClr val="tx2"/>
                          </a:solidFill>
                        </a:rPr>
                        <a:t> are not happy about the plan</a:t>
                      </a:r>
                    </a:p>
                  </a:txBody>
                  <a:tcPr marL="182880" anchor="ctr"/>
                </a:tc>
                <a:extLst>
                  <a:ext uri="{0D108BD9-81ED-4DB2-BD59-A6C34878D82A}">
                    <a16:rowId xmlns="" xmlns:a16="http://schemas.microsoft.com/office/drawing/2014/main" val="10003"/>
                  </a:ext>
                </a:extLst>
              </a:tr>
              <a:tr h="345355">
                <a:tc>
                  <a:txBody>
                    <a:bodyPr/>
                    <a:lstStyle/>
                    <a:p>
                      <a:r>
                        <a:rPr lang="en-US" sz="1400" dirty="0">
                          <a:solidFill>
                            <a:schemeClr val="tx2"/>
                          </a:solidFill>
                        </a:rPr>
                        <a:t>Ending feels like</a:t>
                      </a:r>
                      <a:r>
                        <a:rPr lang="en-US" sz="1400" baseline="0" dirty="0">
                          <a:solidFill>
                            <a:schemeClr val="tx2"/>
                          </a:solidFill>
                        </a:rPr>
                        <a:t> a good thing</a:t>
                      </a:r>
                      <a:endParaRPr lang="en-US" sz="1400" dirty="0">
                        <a:solidFill>
                          <a:schemeClr val="tx2"/>
                        </a:solidFill>
                      </a:endParaRPr>
                    </a:p>
                  </a:txBody>
                  <a:tcPr marL="182880" anchor="ctr"/>
                </a:tc>
                <a:tc>
                  <a:txBody>
                    <a:bodyPr/>
                    <a:lstStyle/>
                    <a:p>
                      <a:r>
                        <a:rPr lang="en-US" sz="1400" dirty="0">
                          <a:solidFill>
                            <a:schemeClr val="tx2"/>
                          </a:solidFill>
                        </a:rPr>
                        <a:t>It is out of your control</a:t>
                      </a:r>
                    </a:p>
                  </a:txBody>
                  <a:tcPr marL="182880" anchor="ctr"/>
                </a:tc>
                <a:extLst>
                  <a:ext uri="{0D108BD9-81ED-4DB2-BD59-A6C34878D82A}">
                    <a16:rowId xmlns="" xmlns:a16="http://schemas.microsoft.com/office/drawing/2014/main" val="10004"/>
                  </a:ext>
                </a:extLst>
              </a:tr>
              <a:tr h="604373">
                <a:tc>
                  <a:txBody>
                    <a:bodyPr/>
                    <a:lstStyle/>
                    <a:p>
                      <a:r>
                        <a:rPr lang="en-US" sz="1400" dirty="0">
                          <a:solidFill>
                            <a:schemeClr val="tx2"/>
                          </a:solidFill>
                        </a:rPr>
                        <a:t>Everyone is supported</a:t>
                      </a:r>
                    </a:p>
                  </a:txBody>
                  <a:tcPr marL="182880" anchor="ctr"/>
                </a:tc>
                <a:tc>
                  <a:txBody>
                    <a:bodyPr/>
                    <a:lstStyle/>
                    <a:p>
                      <a:r>
                        <a:rPr lang="en-US" sz="1400" dirty="0">
                          <a:solidFill>
                            <a:schemeClr val="tx2"/>
                          </a:solidFill>
                        </a:rPr>
                        <a:t>There</a:t>
                      </a:r>
                      <a:r>
                        <a:rPr lang="en-US" sz="1400" baseline="0" dirty="0">
                          <a:solidFill>
                            <a:schemeClr val="tx2"/>
                          </a:solidFill>
                        </a:rPr>
                        <a:t> are fears about the next placement</a:t>
                      </a:r>
                      <a:endParaRPr lang="en-US" sz="1400" dirty="0">
                        <a:solidFill>
                          <a:schemeClr val="tx2"/>
                        </a:solidFill>
                      </a:endParaRPr>
                    </a:p>
                  </a:txBody>
                  <a:tcPr marL="182880" anchor="ctr"/>
                </a:tc>
                <a:extLst>
                  <a:ext uri="{0D108BD9-81ED-4DB2-BD59-A6C34878D82A}">
                    <a16:rowId xmlns="" xmlns:a16="http://schemas.microsoft.com/office/drawing/2014/main" val="10005"/>
                  </a:ext>
                </a:extLst>
              </a:tr>
              <a:tr h="604373">
                <a:tc>
                  <a:txBody>
                    <a:bodyPr/>
                    <a:lstStyle/>
                    <a:p>
                      <a:r>
                        <a:rPr lang="en-US" sz="1400" dirty="0">
                          <a:solidFill>
                            <a:schemeClr val="tx2"/>
                          </a:solidFill>
                        </a:rPr>
                        <a:t>Everyone can</a:t>
                      </a:r>
                      <a:r>
                        <a:rPr lang="en-US" sz="1400" baseline="0" dirty="0">
                          <a:solidFill>
                            <a:schemeClr val="tx2"/>
                          </a:solidFill>
                        </a:rPr>
                        <a:t> safely express whatever emotions they have</a:t>
                      </a:r>
                      <a:endParaRPr lang="en-US" sz="1400" dirty="0">
                        <a:solidFill>
                          <a:schemeClr val="tx2"/>
                        </a:solidFill>
                      </a:endParaRPr>
                    </a:p>
                  </a:txBody>
                  <a:tcPr marL="182880" anchor="ctr"/>
                </a:tc>
                <a:tc>
                  <a:txBody>
                    <a:bodyPr/>
                    <a:lstStyle/>
                    <a:p>
                      <a:r>
                        <a:rPr lang="en-US" sz="1400" dirty="0">
                          <a:solidFill>
                            <a:schemeClr val="tx2"/>
                          </a:solidFill>
                        </a:rPr>
                        <a:t>Information is lacking</a:t>
                      </a:r>
                    </a:p>
                  </a:txBody>
                  <a:tcPr marL="182880" anchor="ctr"/>
                </a:tc>
                <a:extLst>
                  <a:ext uri="{0D108BD9-81ED-4DB2-BD59-A6C34878D82A}">
                    <a16:rowId xmlns="" xmlns:a16="http://schemas.microsoft.com/office/drawing/2014/main" val="10006"/>
                  </a:ext>
                </a:extLst>
              </a:tr>
              <a:tr h="345355">
                <a:tc>
                  <a:txBody>
                    <a:bodyPr/>
                    <a:lstStyle/>
                    <a:p>
                      <a:r>
                        <a:rPr lang="en-US" sz="1400" dirty="0">
                          <a:solidFill>
                            <a:schemeClr val="tx2"/>
                          </a:solidFill>
                        </a:rPr>
                        <a:t>You feel good about your time together</a:t>
                      </a:r>
                    </a:p>
                  </a:txBody>
                  <a:tcPr marL="182880" anchor="ctr"/>
                </a:tc>
                <a:tc>
                  <a:txBody>
                    <a:bodyPr/>
                    <a:lstStyle/>
                    <a:p>
                      <a:r>
                        <a:rPr lang="en-US" sz="1400" dirty="0">
                          <a:solidFill>
                            <a:schemeClr val="tx2"/>
                          </a:solidFill>
                        </a:rPr>
                        <a:t>There are negative relationships</a:t>
                      </a:r>
                    </a:p>
                  </a:txBody>
                  <a:tcPr marL="182880" anchor="ctr"/>
                </a:tc>
                <a:extLst>
                  <a:ext uri="{0D108BD9-81ED-4DB2-BD59-A6C34878D82A}">
                    <a16:rowId xmlns="" xmlns:a16="http://schemas.microsoft.com/office/drawing/2014/main" val="10007"/>
                  </a:ext>
                </a:extLst>
              </a:tr>
              <a:tr h="604373">
                <a:tc>
                  <a:txBody>
                    <a:bodyPr/>
                    <a:lstStyle/>
                    <a:p>
                      <a:r>
                        <a:rPr lang="en-US" sz="1400" dirty="0">
                          <a:solidFill>
                            <a:schemeClr val="tx2"/>
                          </a:solidFill>
                        </a:rPr>
                        <a:t>You’ve had good endings in th</a:t>
                      </a:r>
                      <a:r>
                        <a:rPr lang="en-US" sz="1400" baseline="0" dirty="0">
                          <a:solidFill>
                            <a:schemeClr val="tx2"/>
                          </a:solidFill>
                        </a:rPr>
                        <a:t>e past</a:t>
                      </a:r>
                      <a:endParaRPr lang="en-US" sz="1400" dirty="0">
                        <a:solidFill>
                          <a:schemeClr val="tx2"/>
                        </a:solidFill>
                      </a:endParaRPr>
                    </a:p>
                  </a:txBody>
                  <a:tcPr marL="182880" anchor="ctr"/>
                </a:tc>
                <a:tc>
                  <a:txBody>
                    <a:bodyPr/>
                    <a:lstStyle/>
                    <a:p>
                      <a:r>
                        <a:rPr lang="en-US" sz="1400" dirty="0">
                          <a:solidFill>
                            <a:schemeClr val="tx2"/>
                          </a:solidFill>
                        </a:rPr>
                        <a:t>You’ve had hard feelings about</a:t>
                      </a:r>
                      <a:r>
                        <a:rPr lang="en-US" sz="1400" baseline="0" dirty="0">
                          <a:solidFill>
                            <a:schemeClr val="tx2"/>
                          </a:solidFill>
                        </a:rPr>
                        <a:t> the child’s placement with you</a:t>
                      </a:r>
                      <a:endParaRPr lang="en-US" sz="1400" dirty="0">
                        <a:solidFill>
                          <a:schemeClr val="tx2"/>
                        </a:solidFill>
                      </a:endParaRPr>
                    </a:p>
                  </a:txBody>
                  <a:tcPr marL="182880" anchor="ctr"/>
                </a:tc>
                <a:extLst>
                  <a:ext uri="{0D108BD9-81ED-4DB2-BD59-A6C34878D82A}">
                    <a16:rowId xmlns="" xmlns:a16="http://schemas.microsoft.com/office/drawing/2014/main" val="10008"/>
                  </a:ext>
                </a:extLst>
              </a:tr>
              <a:tr h="604373">
                <a:tc>
                  <a:txBody>
                    <a:bodyPr/>
                    <a:lstStyle/>
                    <a:p>
                      <a:endParaRPr lang="en-US" sz="1400" dirty="0">
                        <a:solidFill>
                          <a:schemeClr val="tx2"/>
                        </a:solidFill>
                      </a:endParaRPr>
                    </a:p>
                  </a:txBody>
                  <a:tcPr marL="18288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You’ve had negative endings in the past </a:t>
                      </a:r>
                    </a:p>
                  </a:txBody>
                  <a:tcPr marL="182880" anchor="ctr"/>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1939544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21</a:t>
            </a:fld>
            <a:endParaRPr lang="en-US" dirty="0"/>
          </a:p>
        </p:txBody>
      </p:sp>
      <p:sp>
        <p:nvSpPr>
          <p:cNvPr id="3" name="Text Placeholder 2"/>
          <p:cNvSpPr>
            <a:spLocks noGrp="1"/>
          </p:cNvSpPr>
          <p:nvPr>
            <p:ph type="body" sz="quarter" idx="10"/>
          </p:nvPr>
        </p:nvSpPr>
        <p:spPr>
          <a:xfrm>
            <a:off x="1703895" y="2264790"/>
            <a:ext cx="5736210" cy="3886200"/>
          </a:xfrm>
        </p:spPr>
        <p:txBody>
          <a:bodyPr/>
          <a:lstStyle/>
          <a:p>
            <a:r>
              <a:rPr lang="en-US" dirty="0"/>
              <a:t>How might </a:t>
            </a:r>
            <a:r>
              <a:rPr lang="en-US" dirty="0" smtClean="0"/>
              <a:t>children’s </a:t>
            </a:r>
            <a:r>
              <a:rPr lang="en-US" dirty="0"/>
              <a:t>or teens’ history influence their experience transitioning from your home?</a:t>
            </a:r>
            <a:endParaRPr lang="en-US" b="1" dirty="0">
              <a:solidFill>
                <a:schemeClr val="accent3"/>
              </a:solidFill>
            </a:endParaRPr>
          </a:p>
        </p:txBody>
      </p:sp>
      <p:sp>
        <p:nvSpPr>
          <p:cNvPr id="4" name="Title 3"/>
          <p:cNvSpPr>
            <a:spLocks noGrp="1"/>
          </p:cNvSpPr>
          <p:nvPr>
            <p:ph type="title"/>
          </p:nvPr>
        </p:nvSpPr>
        <p:spPr/>
        <p:txBody>
          <a:bodyPr/>
          <a:lstStyle/>
          <a:p>
            <a:r>
              <a:rPr lang="en-US" dirty="0"/>
              <a:t>What Do You Think?</a:t>
            </a:r>
          </a:p>
        </p:txBody>
      </p:sp>
    </p:spTree>
    <p:extLst>
      <p:ext uri="{BB962C8B-B14F-4D97-AF65-F5344CB8AC3E}">
        <p14:creationId xmlns:p14="http://schemas.microsoft.com/office/powerpoint/2010/main" val="1418793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613674" y="4177044"/>
            <a:ext cx="2913754" cy="1518364"/>
          </a:xfrm>
          <a:prstGeom prst="rect">
            <a:avLst/>
          </a:prstGeom>
        </p:spPr>
      </p:pic>
      <p:sp>
        <p:nvSpPr>
          <p:cNvPr id="2" name="Slide Number Placeholder 1"/>
          <p:cNvSpPr>
            <a:spLocks noGrp="1"/>
          </p:cNvSpPr>
          <p:nvPr>
            <p:ph type="sldNum" sz="quarter" idx="4"/>
          </p:nvPr>
        </p:nvSpPr>
        <p:spPr/>
        <p:txBody>
          <a:bodyPr/>
          <a:lstStyle/>
          <a:p>
            <a:fld id="{06B3CCE6-3D7D-AC46-9877-BAC74626ABE8}" type="slidenum">
              <a:rPr lang="en-US" smtClean="0"/>
              <a:pPr/>
              <a:t>22</a:t>
            </a:fld>
            <a:endParaRPr lang="en-US" dirty="0"/>
          </a:p>
        </p:txBody>
      </p:sp>
      <p:sp>
        <p:nvSpPr>
          <p:cNvPr id="4" name="Title 3"/>
          <p:cNvSpPr>
            <a:spLocks noGrp="1"/>
          </p:cNvSpPr>
          <p:nvPr>
            <p:ph type="title"/>
          </p:nvPr>
        </p:nvSpPr>
        <p:spPr/>
        <p:txBody>
          <a:bodyPr/>
          <a:lstStyle/>
          <a:p>
            <a:r>
              <a:rPr lang="en-US" dirty="0"/>
              <a:t>A Reminder</a:t>
            </a: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3037" y="1897860"/>
            <a:ext cx="2891415" cy="192761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6416218" y="5761726"/>
            <a:ext cx="1901853" cy="901396"/>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1455" y="5863500"/>
            <a:ext cx="1843752" cy="799622"/>
          </a:xfrm>
          <a:prstGeom prst="rect">
            <a:avLst/>
          </a:prstGeom>
        </p:spPr>
      </p:pic>
      <p:grpSp>
        <p:nvGrpSpPr>
          <p:cNvPr id="3" name="Group 2"/>
          <p:cNvGrpSpPr/>
          <p:nvPr/>
        </p:nvGrpSpPr>
        <p:grpSpPr>
          <a:xfrm>
            <a:off x="4958608" y="4391628"/>
            <a:ext cx="1962347" cy="1308842"/>
            <a:chOff x="3587986" y="3844671"/>
            <a:chExt cx="1936678" cy="1291721"/>
          </a:xfrm>
        </p:grpSpPr>
        <p:pic>
          <p:nvPicPr>
            <p:cNvPr id="11" name="Picture 10"/>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587986" y="3844671"/>
              <a:ext cx="1936678" cy="1291721"/>
            </a:xfrm>
            <a:prstGeom prst="rect">
              <a:avLst/>
            </a:prstGeom>
            <a:effectLst>
              <a:outerShdw blurRad="50800" dist="76200" dir="5400000" algn="t" rotWithShape="0">
                <a:prstClr val="black">
                  <a:alpha val="10000"/>
                </a:prstClr>
              </a:outerShdw>
            </a:effectLst>
          </p:spPr>
        </p:pic>
        <p:sp>
          <p:nvSpPr>
            <p:cNvPr id="12" name="TextBox 11"/>
            <p:cNvSpPr txBox="1"/>
            <p:nvPr/>
          </p:nvSpPr>
          <p:spPr>
            <a:xfrm>
              <a:off x="3791792" y="4455483"/>
              <a:ext cx="1497441" cy="325377"/>
            </a:xfrm>
            <a:prstGeom prst="rect">
              <a:avLst/>
            </a:prstGeom>
            <a:noFill/>
          </p:spPr>
          <p:txBody>
            <a:bodyPr wrap="square" rtlCol="0">
              <a:spAutoFit/>
            </a:bodyPr>
            <a:lstStyle/>
            <a:p>
              <a:pPr algn="ctr"/>
              <a:r>
                <a:rPr lang="en-US" dirty="0">
                  <a:latin typeface="Chalkboard" charset="0"/>
                  <a:ea typeface="Chalkboard" charset="0"/>
                  <a:cs typeface="Chalkboard" charset="0"/>
                </a:rPr>
                <a:t>Foster Kid</a:t>
              </a:r>
            </a:p>
          </p:txBody>
        </p:sp>
      </p:grpSp>
      <p:pic>
        <p:nvPicPr>
          <p:cNvPr id="13" name="Picture 12"/>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348458" y="1838426"/>
            <a:ext cx="2421277" cy="1987044"/>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923741" y="1838426"/>
            <a:ext cx="2965343" cy="1976895"/>
          </a:xfrm>
          <a:prstGeom prst="rect">
            <a:avLst/>
          </a:prstGeom>
        </p:spPr>
      </p:pic>
    </p:spTree>
    <p:extLst>
      <p:ext uri="{BB962C8B-B14F-4D97-AF65-F5344CB8AC3E}">
        <p14:creationId xmlns:p14="http://schemas.microsoft.com/office/powerpoint/2010/main" val="15973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23</a:t>
            </a:fld>
            <a:endParaRPr lang="en-US" dirty="0"/>
          </a:p>
        </p:txBody>
      </p:sp>
      <p:sp>
        <p:nvSpPr>
          <p:cNvPr id="3" name="Text Placeholder 2"/>
          <p:cNvSpPr>
            <a:spLocks noGrp="1"/>
          </p:cNvSpPr>
          <p:nvPr>
            <p:ph type="body" sz="quarter" idx="10"/>
          </p:nvPr>
        </p:nvSpPr>
        <p:spPr>
          <a:xfrm>
            <a:off x="1257889" y="1912937"/>
            <a:ext cx="6628222" cy="3886200"/>
          </a:xfrm>
        </p:spPr>
        <p:txBody>
          <a:bodyPr/>
          <a:lstStyle/>
          <a:p>
            <a:pPr>
              <a:lnSpc>
                <a:spcPct val="100000"/>
              </a:lnSpc>
              <a:spcAft>
                <a:spcPts val="600"/>
              </a:spcAft>
            </a:pPr>
            <a:r>
              <a:rPr lang="en-US" dirty="0"/>
              <a:t>They may struggle with:</a:t>
            </a:r>
          </a:p>
          <a:p>
            <a:pPr lvl="1">
              <a:lnSpc>
                <a:spcPct val="100000"/>
              </a:lnSpc>
              <a:spcAft>
                <a:spcPts val="600"/>
              </a:spcAft>
            </a:pPr>
            <a:r>
              <a:rPr lang="en-US" sz="1800" dirty="0"/>
              <a:t>A history of multiple losses</a:t>
            </a:r>
          </a:p>
          <a:p>
            <a:pPr lvl="1">
              <a:lnSpc>
                <a:spcPct val="100000"/>
              </a:lnSpc>
              <a:spcAft>
                <a:spcPts val="600"/>
              </a:spcAft>
            </a:pPr>
            <a:r>
              <a:rPr lang="en-US" sz="1800" dirty="0"/>
              <a:t>A negative lens of self (“Will everyone reject me?”)</a:t>
            </a:r>
          </a:p>
          <a:p>
            <a:pPr lvl="1">
              <a:lnSpc>
                <a:spcPct val="100000"/>
              </a:lnSpc>
              <a:spcAft>
                <a:spcPts val="600"/>
              </a:spcAft>
            </a:pPr>
            <a:r>
              <a:rPr lang="en-US" sz="1800" dirty="0"/>
              <a:t>A negative lens of others (“Will my next person be safe?”)</a:t>
            </a:r>
          </a:p>
          <a:p>
            <a:pPr lvl="1">
              <a:lnSpc>
                <a:spcPct val="100000"/>
              </a:lnSpc>
              <a:spcAft>
                <a:spcPts val="600"/>
              </a:spcAft>
            </a:pPr>
            <a:r>
              <a:rPr lang="en-US" sz="1800" dirty="0"/>
              <a:t>Fears about the future</a:t>
            </a:r>
          </a:p>
          <a:p>
            <a:pPr lvl="1">
              <a:lnSpc>
                <a:spcPct val="100000"/>
              </a:lnSpc>
              <a:spcAft>
                <a:spcPts val="600"/>
              </a:spcAft>
            </a:pPr>
            <a:r>
              <a:rPr lang="en-US" sz="1800" dirty="0"/>
              <a:t>Coping with stress and big feelings</a:t>
            </a:r>
          </a:p>
          <a:p>
            <a:pPr lvl="1">
              <a:lnSpc>
                <a:spcPct val="100000"/>
              </a:lnSpc>
              <a:spcAft>
                <a:spcPts val="600"/>
              </a:spcAft>
            </a:pPr>
            <a:r>
              <a:rPr lang="en-US" sz="1800" dirty="0"/>
              <a:t>Easy activation of the Express Road</a:t>
            </a:r>
          </a:p>
          <a:p>
            <a:pPr lvl="1">
              <a:lnSpc>
                <a:spcPct val="100000"/>
              </a:lnSpc>
              <a:spcAft>
                <a:spcPts val="600"/>
              </a:spcAft>
            </a:pPr>
            <a:r>
              <a:rPr lang="en-US" sz="1800" dirty="0"/>
              <a:t>Reaching out for help</a:t>
            </a:r>
          </a:p>
          <a:p>
            <a:pPr lvl="1">
              <a:lnSpc>
                <a:spcPct val="100000"/>
              </a:lnSpc>
              <a:spcAft>
                <a:spcPts val="600"/>
              </a:spcAft>
            </a:pPr>
            <a:r>
              <a:rPr lang="en-US" sz="1800" dirty="0"/>
              <a:t>Managing change and unpredictability</a:t>
            </a:r>
          </a:p>
        </p:txBody>
      </p:sp>
      <p:sp>
        <p:nvSpPr>
          <p:cNvPr id="4" name="Title 3"/>
          <p:cNvSpPr>
            <a:spLocks noGrp="1"/>
          </p:cNvSpPr>
          <p:nvPr>
            <p:ph type="title"/>
          </p:nvPr>
        </p:nvSpPr>
        <p:spPr/>
        <p:txBody>
          <a:bodyPr/>
          <a:lstStyle/>
          <a:p>
            <a:r>
              <a:rPr lang="en-US" dirty="0"/>
              <a:t>Transitions Are More Complicated for Children and Teens Who Have Experienced Trauma</a:t>
            </a:r>
          </a:p>
        </p:txBody>
      </p:sp>
    </p:spTree>
    <p:extLst>
      <p:ext uri="{BB962C8B-B14F-4D97-AF65-F5344CB8AC3E}">
        <p14:creationId xmlns:p14="http://schemas.microsoft.com/office/powerpoint/2010/main" val="3391802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24</a:t>
            </a:fld>
            <a:endParaRPr lang="en-US" dirty="0"/>
          </a:p>
        </p:txBody>
      </p:sp>
      <p:sp>
        <p:nvSpPr>
          <p:cNvPr id="3" name="Text Placeholder 2"/>
          <p:cNvSpPr>
            <a:spLocks noGrp="1"/>
          </p:cNvSpPr>
          <p:nvPr>
            <p:ph type="body" sz="quarter" idx="10"/>
          </p:nvPr>
        </p:nvSpPr>
        <p:spPr>
          <a:xfrm>
            <a:off x="1755349" y="1940305"/>
            <a:ext cx="5633301" cy="4620832"/>
          </a:xfrm>
        </p:spPr>
        <p:txBody>
          <a:bodyPr/>
          <a:lstStyle/>
          <a:p>
            <a:pPr>
              <a:lnSpc>
                <a:spcPct val="100000"/>
              </a:lnSpc>
              <a:buFont typeface="Arial" panose="020B0604020202020204" pitchFamily="34" charset="0"/>
              <a:buChar char="•"/>
            </a:pPr>
            <a:r>
              <a:rPr lang="en-US" dirty="0"/>
              <a:t>It depends on the child or teen. Some show:</a:t>
            </a:r>
          </a:p>
          <a:p>
            <a:pPr lvl="1">
              <a:lnSpc>
                <a:spcPct val="100000"/>
              </a:lnSpc>
            </a:pPr>
            <a:r>
              <a:rPr lang="en-US" sz="1800" b="1" dirty="0">
                <a:solidFill>
                  <a:schemeClr val="accent3"/>
                </a:solidFill>
              </a:rPr>
              <a:t>Indifference</a:t>
            </a:r>
            <a:r>
              <a:rPr lang="en-US" sz="1800" dirty="0"/>
              <a:t> (“Whatever”)</a:t>
            </a:r>
          </a:p>
          <a:p>
            <a:pPr lvl="1">
              <a:lnSpc>
                <a:spcPct val="100000"/>
              </a:lnSpc>
            </a:pPr>
            <a:r>
              <a:rPr lang="en-US" sz="1800" dirty="0"/>
              <a:t>A pre-emptive strike (“I don’t care about you”)</a:t>
            </a:r>
          </a:p>
          <a:p>
            <a:pPr lvl="1">
              <a:lnSpc>
                <a:spcPct val="100000"/>
              </a:lnSpc>
            </a:pPr>
            <a:r>
              <a:rPr lang="en-US" sz="1800" dirty="0"/>
              <a:t>Denial and disconnection from fears, sadness or worry (“Everything will be great”)</a:t>
            </a:r>
          </a:p>
          <a:p>
            <a:pPr lvl="1">
              <a:lnSpc>
                <a:spcPct val="100000"/>
              </a:lnSpc>
            </a:pPr>
            <a:r>
              <a:rPr lang="en-US" sz="1800" dirty="0"/>
              <a:t>A return to challenging behavior</a:t>
            </a:r>
          </a:p>
          <a:p>
            <a:pPr lvl="1">
              <a:lnSpc>
                <a:spcPct val="100000"/>
              </a:lnSpc>
            </a:pPr>
            <a:r>
              <a:rPr lang="en-US" sz="1800" dirty="0"/>
              <a:t>Signs of giving up (“I’m never going to get what I want anyway”)</a:t>
            </a:r>
          </a:p>
          <a:p>
            <a:pPr lvl="1">
              <a:lnSpc>
                <a:spcPct val="100000"/>
              </a:lnSpc>
            </a:pPr>
            <a:r>
              <a:rPr lang="en-US" sz="1800" dirty="0"/>
              <a:t>Separation fears and clinginess</a:t>
            </a:r>
          </a:p>
          <a:p>
            <a:pPr lvl="1">
              <a:lnSpc>
                <a:spcPct val="100000"/>
              </a:lnSpc>
            </a:pPr>
            <a:r>
              <a:rPr lang="en-US" sz="1800" dirty="0"/>
              <a:t>Signs of shutting down</a:t>
            </a:r>
          </a:p>
          <a:p>
            <a:pPr>
              <a:lnSpc>
                <a:spcPct val="100000"/>
              </a:lnSpc>
            </a:pPr>
            <a:endParaRPr lang="en-US" dirty="0"/>
          </a:p>
          <a:p>
            <a:pPr marL="0" indent="0">
              <a:lnSpc>
                <a:spcPct val="100000"/>
              </a:lnSpc>
              <a:buNone/>
            </a:pPr>
            <a:endParaRPr lang="en-US" b="1" dirty="0">
              <a:solidFill>
                <a:schemeClr val="accent3"/>
              </a:solidFill>
            </a:endParaRPr>
          </a:p>
        </p:txBody>
      </p:sp>
      <p:sp>
        <p:nvSpPr>
          <p:cNvPr id="4" name="Title 3"/>
          <p:cNvSpPr>
            <a:spLocks noGrp="1"/>
          </p:cNvSpPr>
          <p:nvPr>
            <p:ph type="title"/>
          </p:nvPr>
        </p:nvSpPr>
        <p:spPr/>
        <p:txBody>
          <a:bodyPr/>
          <a:lstStyle/>
          <a:p>
            <a:r>
              <a:rPr lang="en-US" dirty="0"/>
              <a:t>How Do Kids Cope?</a:t>
            </a:r>
          </a:p>
        </p:txBody>
      </p:sp>
    </p:spTree>
    <p:extLst>
      <p:ext uri="{BB962C8B-B14F-4D97-AF65-F5344CB8AC3E}">
        <p14:creationId xmlns:p14="http://schemas.microsoft.com/office/powerpoint/2010/main" val="1399861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25</a:t>
            </a:fld>
            <a:endParaRPr lang="en-US" dirty="0"/>
          </a:p>
        </p:txBody>
      </p:sp>
      <p:sp>
        <p:nvSpPr>
          <p:cNvPr id="3" name="Text Placeholder 2"/>
          <p:cNvSpPr>
            <a:spLocks noGrp="1"/>
          </p:cNvSpPr>
          <p:nvPr>
            <p:ph type="body" sz="quarter" idx="10"/>
          </p:nvPr>
        </p:nvSpPr>
        <p:spPr>
          <a:xfrm>
            <a:off x="1595093" y="2261922"/>
            <a:ext cx="5953813" cy="3796313"/>
          </a:xfrm>
        </p:spPr>
        <p:txBody>
          <a:bodyPr/>
          <a:lstStyle/>
          <a:p>
            <a:r>
              <a:rPr lang="en-US" dirty="0"/>
              <a:t>In what ways do you think your own experiences might influence how you respond to transitions?</a:t>
            </a:r>
          </a:p>
          <a:p>
            <a:pPr marL="0" indent="0">
              <a:buNone/>
            </a:pPr>
            <a:endParaRPr lang="en-US" b="1" dirty="0">
              <a:solidFill>
                <a:schemeClr val="accent3"/>
              </a:solidFill>
            </a:endParaRPr>
          </a:p>
        </p:txBody>
      </p:sp>
      <p:sp>
        <p:nvSpPr>
          <p:cNvPr id="4" name="Title 3"/>
          <p:cNvSpPr>
            <a:spLocks noGrp="1"/>
          </p:cNvSpPr>
          <p:nvPr>
            <p:ph type="title"/>
          </p:nvPr>
        </p:nvSpPr>
        <p:spPr/>
        <p:txBody>
          <a:bodyPr/>
          <a:lstStyle/>
          <a:p>
            <a:r>
              <a:rPr lang="en-US" dirty="0"/>
              <a:t>What About You?</a:t>
            </a:r>
          </a:p>
        </p:txBody>
      </p:sp>
    </p:spTree>
    <p:extLst>
      <p:ext uri="{BB962C8B-B14F-4D97-AF65-F5344CB8AC3E}">
        <p14:creationId xmlns:p14="http://schemas.microsoft.com/office/powerpoint/2010/main" val="2592152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26</a:t>
            </a:fld>
            <a:endParaRPr lang="en-US" dirty="0"/>
          </a:p>
        </p:txBody>
      </p:sp>
      <p:sp>
        <p:nvSpPr>
          <p:cNvPr id="3" name="Text Placeholder 2"/>
          <p:cNvSpPr>
            <a:spLocks noGrp="1"/>
          </p:cNvSpPr>
          <p:nvPr>
            <p:ph type="body" sz="quarter" idx="10"/>
          </p:nvPr>
        </p:nvSpPr>
        <p:spPr>
          <a:xfrm>
            <a:off x="1529499" y="2123388"/>
            <a:ext cx="6085002" cy="3886200"/>
          </a:xfrm>
        </p:spPr>
        <p:txBody>
          <a:bodyPr/>
          <a:lstStyle/>
          <a:p>
            <a:pPr>
              <a:lnSpc>
                <a:spcPct val="100000"/>
              </a:lnSpc>
              <a:spcAft>
                <a:spcPts val="1200"/>
              </a:spcAft>
            </a:pPr>
            <a:r>
              <a:rPr lang="en-US" dirty="0"/>
              <a:t>When a child or teen leaves your home, everyone in your family is affected</a:t>
            </a:r>
          </a:p>
          <a:p>
            <a:pPr>
              <a:lnSpc>
                <a:spcPct val="100000"/>
              </a:lnSpc>
              <a:spcAft>
                <a:spcPts val="1200"/>
              </a:spcAft>
            </a:pPr>
            <a:r>
              <a:rPr lang="en-US" dirty="0"/>
              <a:t>Change is often complicated</a:t>
            </a:r>
          </a:p>
          <a:p>
            <a:pPr>
              <a:lnSpc>
                <a:spcPct val="100000"/>
              </a:lnSpc>
              <a:spcAft>
                <a:spcPts val="1200"/>
              </a:spcAft>
            </a:pPr>
            <a:r>
              <a:rPr lang="en-US" dirty="0"/>
              <a:t>Keep in mind </a:t>
            </a:r>
            <a:r>
              <a:rPr lang="en-US" dirty="0" smtClean="0"/>
              <a:t>how your family’s ways of coping </a:t>
            </a:r>
            <a:r>
              <a:rPr lang="en-US" dirty="0"/>
              <a:t>may influence the transition process</a:t>
            </a:r>
          </a:p>
        </p:txBody>
      </p:sp>
      <p:sp>
        <p:nvSpPr>
          <p:cNvPr id="4" name="Title 3"/>
          <p:cNvSpPr>
            <a:spLocks noGrp="1"/>
          </p:cNvSpPr>
          <p:nvPr>
            <p:ph type="title"/>
          </p:nvPr>
        </p:nvSpPr>
        <p:spPr/>
        <p:txBody>
          <a:bodyPr/>
          <a:lstStyle/>
          <a:p>
            <a:r>
              <a:rPr lang="en-US" dirty="0"/>
              <a:t>More Than One Person Is Transitioning</a:t>
            </a:r>
          </a:p>
        </p:txBody>
      </p:sp>
    </p:spTree>
    <p:extLst>
      <p:ext uri="{BB962C8B-B14F-4D97-AF65-F5344CB8AC3E}">
        <p14:creationId xmlns:p14="http://schemas.microsoft.com/office/powerpoint/2010/main" val="3328910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76373" y="3038574"/>
            <a:ext cx="7772400" cy="769856"/>
          </a:xfrm>
        </p:spPr>
        <p:txBody>
          <a:bodyPr/>
          <a:lstStyle/>
          <a:p>
            <a:r>
              <a:rPr lang="en-US" sz="3000" b="1" dirty="0">
                <a:solidFill>
                  <a:schemeClr val="bg1"/>
                </a:solidFill>
              </a:rPr>
              <a:t>SUPPORTING TRANSITION</a:t>
            </a:r>
          </a:p>
        </p:txBody>
      </p:sp>
    </p:spTree>
    <p:extLst>
      <p:ext uri="{BB962C8B-B14F-4D97-AF65-F5344CB8AC3E}">
        <p14:creationId xmlns:p14="http://schemas.microsoft.com/office/powerpoint/2010/main" val="1613627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28</a:t>
            </a:fld>
            <a:endParaRPr lang="en-US" dirty="0"/>
          </a:p>
        </p:txBody>
      </p:sp>
      <p:sp>
        <p:nvSpPr>
          <p:cNvPr id="3" name="Text Placeholder 2"/>
          <p:cNvSpPr>
            <a:spLocks noGrp="1"/>
          </p:cNvSpPr>
          <p:nvPr>
            <p:ph type="body" sz="quarter" idx="10"/>
          </p:nvPr>
        </p:nvSpPr>
        <p:spPr>
          <a:xfrm>
            <a:off x="1544122" y="1951688"/>
            <a:ext cx="6055755" cy="4378411"/>
          </a:xfrm>
        </p:spPr>
        <p:txBody>
          <a:bodyPr/>
          <a:lstStyle/>
          <a:p>
            <a:pPr>
              <a:lnSpc>
                <a:spcPct val="100000"/>
              </a:lnSpc>
              <a:spcAft>
                <a:spcPts val="600"/>
              </a:spcAft>
            </a:pPr>
            <a:r>
              <a:rPr lang="en-US" altLang="en-US" sz="1800" dirty="0"/>
              <a:t>For most children and teens in foster care, placement is temporary. From the first day of placement, support the skills that will lead to successful transition later</a:t>
            </a:r>
          </a:p>
          <a:p>
            <a:pPr>
              <a:lnSpc>
                <a:spcPct val="100000"/>
              </a:lnSpc>
              <a:spcAft>
                <a:spcPts val="600"/>
              </a:spcAft>
            </a:pPr>
            <a:r>
              <a:rPr lang="en-US" altLang="en-US" sz="1800" b="1" dirty="0">
                <a:solidFill>
                  <a:schemeClr val="accent3"/>
                </a:solidFill>
              </a:rPr>
              <a:t>Nurture connections </a:t>
            </a:r>
            <a:r>
              <a:rPr lang="en-US" altLang="en-US" sz="1800" dirty="0"/>
              <a:t>between the child or teen and his or her broader world (biological family, providers, community connections)</a:t>
            </a:r>
          </a:p>
          <a:p>
            <a:pPr>
              <a:lnSpc>
                <a:spcPct val="100000"/>
              </a:lnSpc>
              <a:spcAft>
                <a:spcPts val="600"/>
              </a:spcAft>
            </a:pPr>
            <a:r>
              <a:rPr lang="en-US" altLang="en-US" sz="1800" b="1" dirty="0">
                <a:solidFill>
                  <a:schemeClr val="accent3"/>
                </a:solidFill>
              </a:rPr>
              <a:t>Value your role</a:t>
            </a:r>
            <a:r>
              <a:rPr lang="en-US" altLang="en-US" sz="1800" dirty="0"/>
              <a:t>. Good, loving relationships (even those that are not long lasting) are a strong predictor of positive outcomes</a:t>
            </a:r>
          </a:p>
          <a:p>
            <a:pPr>
              <a:lnSpc>
                <a:spcPct val="100000"/>
              </a:lnSpc>
              <a:spcAft>
                <a:spcPts val="600"/>
              </a:spcAft>
            </a:pPr>
            <a:r>
              <a:rPr lang="en-US" altLang="en-US" sz="1800" dirty="0"/>
              <a:t>When transitions are inevitable and anticipated, weave conversations about this reality into interactions along the way, at age-appropriate levels and as the child or teen can tolerate</a:t>
            </a:r>
          </a:p>
          <a:p>
            <a:pPr marL="0" indent="0">
              <a:lnSpc>
                <a:spcPct val="100000"/>
              </a:lnSpc>
              <a:spcAft>
                <a:spcPts val="600"/>
              </a:spcAft>
              <a:buNone/>
            </a:pPr>
            <a:endParaRPr lang="en-US" dirty="0">
              <a:solidFill>
                <a:srgbClr val="595959"/>
              </a:solidFill>
            </a:endParaRPr>
          </a:p>
        </p:txBody>
      </p:sp>
      <p:sp>
        <p:nvSpPr>
          <p:cNvPr id="4" name="Title 3"/>
          <p:cNvSpPr>
            <a:spLocks noGrp="1"/>
          </p:cNvSpPr>
          <p:nvPr>
            <p:ph type="title"/>
          </p:nvPr>
        </p:nvSpPr>
        <p:spPr/>
        <p:txBody>
          <a:bodyPr/>
          <a:lstStyle/>
          <a:p>
            <a:r>
              <a:rPr lang="en-US" dirty="0"/>
              <a:t>Start Early</a:t>
            </a:r>
          </a:p>
        </p:txBody>
      </p:sp>
    </p:spTree>
    <p:extLst>
      <p:ext uri="{BB962C8B-B14F-4D97-AF65-F5344CB8AC3E}">
        <p14:creationId xmlns:p14="http://schemas.microsoft.com/office/powerpoint/2010/main" val="3331549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2</a:t>
            </a:fld>
            <a:endParaRPr lang="en-US" dirty="0"/>
          </a:p>
        </p:txBody>
      </p:sp>
      <p:sp>
        <p:nvSpPr>
          <p:cNvPr id="4" name="Title 3"/>
          <p:cNvSpPr>
            <a:spLocks noGrp="1"/>
          </p:cNvSpPr>
          <p:nvPr>
            <p:ph type="title"/>
          </p:nvPr>
        </p:nvSpPr>
        <p:spPr/>
        <p:txBody>
          <a:bodyPr/>
          <a:lstStyle/>
          <a:p>
            <a:r>
              <a:rPr lang="en-US" dirty="0"/>
              <a:t>ARC Reflections</a:t>
            </a:r>
          </a:p>
        </p:txBody>
      </p:sp>
      <p:sp>
        <p:nvSpPr>
          <p:cNvPr id="8" name="Text Placeholder 2"/>
          <p:cNvSpPr txBox="1">
            <a:spLocks/>
          </p:cNvSpPr>
          <p:nvPr/>
        </p:nvSpPr>
        <p:spPr bwMode="auto">
          <a:xfrm>
            <a:off x="940888" y="2011702"/>
            <a:ext cx="7262223" cy="39427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4320" indent="-274320" algn="l" rtl="0" eaLnBrk="1" fontAlgn="base" hangingPunct="1">
              <a:lnSpc>
                <a:spcPts val="2500"/>
              </a:lnSpc>
              <a:spcBef>
                <a:spcPts val="1200"/>
              </a:spcBef>
              <a:spcAft>
                <a:spcPct val="0"/>
              </a:spcAft>
              <a:buClr>
                <a:schemeClr val="accent3"/>
              </a:buClr>
              <a:buSzPct val="130000"/>
              <a:buChar char="•"/>
              <a:defRPr sz="2000">
                <a:solidFill>
                  <a:schemeClr val="tx2"/>
                </a:solidFill>
                <a:latin typeface="+mn-lt"/>
                <a:ea typeface="+mn-ea"/>
                <a:cs typeface="+mn-cs"/>
              </a:defRPr>
            </a:lvl1pPr>
            <a:lvl2pPr marL="594360" indent="-274320" algn="l" rtl="0" eaLnBrk="1" fontAlgn="base" hangingPunct="1">
              <a:lnSpc>
                <a:spcPts val="2500"/>
              </a:lnSpc>
              <a:spcBef>
                <a:spcPts val="1200"/>
              </a:spcBef>
              <a:spcAft>
                <a:spcPct val="0"/>
              </a:spcAft>
              <a:buClr>
                <a:schemeClr val="accent3"/>
              </a:buClr>
              <a:buFont typeface="Lucida Grande"/>
              <a:buChar char="–"/>
              <a:defRPr sz="2000">
                <a:solidFill>
                  <a:schemeClr val="tx2"/>
                </a:solidFill>
                <a:latin typeface="+mn-lt"/>
              </a:defRPr>
            </a:lvl2pPr>
            <a:lvl3pPr marL="868680" indent="-274320" algn="l" rtl="0" eaLnBrk="1" fontAlgn="base" hangingPunct="1">
              <a:lnSpc>
                <a:spcPts val="2500"/>
              </a:lnSpc>
              <a:spcBef>
                <a:spcPts val="1200"/>
              </a:spcBef>
              <a:spcAft>
                <a:spcPct val="0"/>
              </a:spcAft>
              <a:buClr>
                <a:schemeClr val="accent3"/>
              </a:buClr>
              <a:buSzPct val="85000"/>
              <a:buFont typeface="Courier New"/>
              <a:buChar char="o"/>
              <a:defRPr sz="2000">
                <a:solidFill>
                  <a:schemeClr val="tx2"/>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285750" indent="-285750" defTabSz="914400">
              <a:lnSpc>
                <a:spcPts val="2800"/>
              </a:lnSpc>
              <a:spcAft>
                <a:spcPts val="1800"/>
              </a:spcAft>
              <a:buSzPct val="100000"/>
              <a:buFont typeface="Arial" panose="020B0604020202020204" pitchFamily="34" charset="0"/>
              <a:buChar char="•"/>
            </a:pPr>
            <a:r>
              <a:rPr lang="en-US" kern="0" dirty="0"/>
              <a:t>ARC, or </a:t>
            </a:r>
            <a:r>
              <a:rPr lang="en-US" b="1" kern="0" dirty="0">
                <a:solidFill>
                  <a:schemeClr val="accent3"/>
                </a:solidFill>
              </a:rPr>
              <a:t>Attachment, Regulation and Competency</a:t>
            </a:r>
            <a:r>
              <a:rPr lang="en-US" kern="0" dirty="0"/>
              <a:t>, is a framework for working with children and teens who have experienced trauma. Developed by Margaret </a:t>
            </a:r>
            <a:r>
              <a:rPr lang="en-US" kern="0" dirty="0" err="1"/>
              <a:t>Blaustein</a:t>
            </a:r>
            <a:r>
              <a:rPr lang="en-US" kern="0" dirty="0"/>
              <a:t> and Kristine </a:t>
            </a:r>
            <a:r>
              <a:rPr lang="en-US" kern="0" dirty="0" err="1"/>
              <a:t>Kinniburgh</a:t>
            </a:r>
            <a:r>
              <a:rPr lang="en-US" kern="0" dirty="0"/>
              <a:t> of the Justice Resource Institute</a:t>
            </a:r>
            <a:r>
              <a:rPr lang="en-US" kern="0" dirty="0">
                <a:solidFill>
                  <a:schemeClr val="accent3"/>
                </a:solidFill>
              </a:rPr>
              <a:t>, </a:t>
            </a:r>
            <a:r>
              <a:rPr lang="en-US" b="1" kern="0" dirty="0">
                <a:solidFill>
                  <a:schemeClr val="accent3"/>
                </a:solidFill>
              </a:rPr>
              <a:t>ARC builds on the resilience of children, teens and families</a:t>
            </a:r>
            <a:r>
              <a:rPr lang="en-US" kern="0" dirty="0"/>
              <a:t> </a:t>
            </a:r>
          </a:p>
          <a:p>
            <a:pPr marL="285750" indent="-285750" defTabSz="914400">
              <a:lnSpc>
                <a:spcPts val="2800"/>
              </a:lnSpc>
              <a:buSzPct val="100000"/>
              <a:buFont typeface="Arial" panose="020B0604020202020204" pitchFamily="34" charset="0"/>
              <a:buChar char="•"/>
            </a:pPr>
            <a:r>
              <a:rPr lang="en-US" kern="0" dirty="0"/>
              <a:t>ARC Reflections — an ARC-informed caregiver training curriculum for foster parents, kin and other caregivers — was written by </a:t>
            </a:r>
            <a:r>
              <a:rPr lang="en-US" kern="0" dirty="0" err="1"/>
              <a:t>Blaustein</a:t>
            </a:r>
            <a:r>
              <a:rPr lang="en-US" kern="0" dirty="0"/>
              <a:t> and </a:t>
            </a:r>
            <a:r>
              <a:rPr lang="en-US" kern="0" dirty="0" err="1"/>
              <a:t>Kinniburgh</a:t>
            </a:r>
            <a:r>
              <a:rPr lang="en-US" kern="0" dirty="0"/>
              <a:t> with support and consultation from the Annie E. Casey Foundation</a:t>
            </a:r>
          </a:p>
        </p:txBody>
      </p:sp>
    </p:spTree>
    <p:extLst>
      <p:ext uri="{BB962C8B-B14F-4D97-AF65-F5344CB8AC3E}">
        <p14:creationId xmlns:p14="http://schemas.microsoft.com/office/powerpoint/2010/main" val="2050157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29</a:t>
            </a:fld>
            <a:endParaRPr lang="en-US" dirty="0"/>
          </a:p>
        </p:txBody>
      </p:sp>
      <p:sp>
        <p:nvSpPr>
          <p:cNvPr id="3" name="Text Placeholder 2"/>
          <p:cNvSpPr>
            <a:spLocks noGrp="1"/>
          </p:cNvSpPr>
          <p:nvPr>
            <p:ph type="body" sz="quarter" idx="10"/>
          </p:nvPr>
        </p:nvSpPr>
        <p:spPr>
          <a:xfrm>
            <a:off x="1397130" y="1851800"/>
            <a:ext cx="6349739" cy="4328984"/>
          </a:xfrm>
        </p:spPr>
        <p:txBody>
          <a:bodyPr/>
          <a:lstStyle/>
          <a:p>
            <a:pPr>
              <a:lnSpc>
                <a:spcPct val="100000"/>
              </a:lnSpc>
              <a:spcAft>
                <a:spcPts val="600"/>
              </a:spcAft>
            </a:pPr>
            <a:r>
              <a:rPr lang="en-US" altLang="en-US" dirty="0"/>
              <a:t>Information is powerful. When we know what to expect, we can better prepare ourselves and stay on the main road</a:t>
            </a:r>
          </a:p>
          <a:p>
            <a:pPr>
              <a:lnSpc>
                <a:spcPct val="100000"/>
              </a:lnSpc>
              <a:spcAft>
                <a:spcPts val="600"/>
              </a:spcAft>
            </a:pPr>
            <a:r>
              <a:rPr lang="en-US" altLang="en-US" b="1" dirty="0">
                <a:solidFill>
                  <a:schemeClr val="accent3"/>
                </a:solidFill>
              </a:rPr>
              <a:t>Don’t avoid the conversation</a:t>
            </a:r>
            <a:r>
              <a:rPr lang="en-US" altLang="en-US" dirty="0">
                <a:solidFill>
                  <a:schemeClr val="accent3"/>
                </a:solidFill>
              </a:rPr>
              <a:t> </a:t>
            </a:r>
            <a:r>
              <a:rPr lang="en-US" altLang="en-US" dirty="0"/>
              <a:t>because you fear the child or teen can’t handle it. Tune in to your own distress tolerance</a:t>
            </a:r>
          </a:p>
          <a:p>
            <a:pPr>
              <a:lnSpc>
                <a:spcPct val="100000"/>
              </a:lnSpc>
              <a:spcAft>
                <a:spcPts val="600"/>
              </a:spcAft>
            </a:pPr>
            <a:r>
              <a:rPr lang="en-US" altLang="en-US" dirty="0"/>
              <a:t>Invite questions. Ask the child or teen what he or she is wondering about. If you don’t know how to answer the questions, write them down and try to find answers</a:t>
            </a:r>
          </a:p>
          <a:p>
            <a:pPr>
              <a:lnSpc>
                <a:spcPct val="100000"/>
              </a:lnSpc>
              <a:spcAft>
                <a:spcPts val="600"/>
              </a:spcAft>
            </a:pPr>
            <a:r>
              <a:rPr lang="en-US" altLang="en-US" dirty="0"/>
              <a:t>Ask your own questions. The more you know, the better you can support the transition</a:t>
            </a:r>
          </a:p>
          <a:p>
            <a:pPr marL="0" indent="0">
              <a:lnSpc>
                <a:spcPct val="100000"/>
              </a:lnSpc>
              <a:spcAft>
                <a:spcPts val="600"/>
              </a:spcAft>
              <a:buNone/>
            </a:pPr>
            <a:endParaRPr lang="en-US" b="1" dirty="0">
              <a:solidFill>
                <a:schemeClr val="accent3"/>
              </a:solidFill>
            </a:endParaRPr>
          </a:p>
        </p:txBody>
      </p:sp>
      <p:sp>
        <p:nvSpPr>
          <p:cNvPr id="4" name="Title 3"/>
          <p:cNvSpPr>
            <a:spLocks noGrp="1"/>
          </p:cNvSpPr>
          <p:nvPr>
            <p:ph type="title"/>
          </p:nvPr>
        </p:nvSpPr>
        <p:spPr/>
        <p:txBody>
          <a:bodyPr/>
          <a:lstStyle/>
          <a:p>
            <a:r>
              <a:rPr lang="en-US" dirty="0"/>
              <a:t>Help the Child or Teen Prepare</a:t>
            </a:r>
          </a:p>
        </p:txBody>
      </p:sp>
    </p:spTree>
    <p:extLst>
      <p:ext uri="{BB962C8B-B14F-4D97-AF65-F5344CB8AC3E}">
        <p14:creationId xmlns:p14="http://schemas.microsoft.com/office/powerpoint/2010/main" val="27260593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30</a:t>
            </a:fld>
            <a:endParaRPr lang="en-US" dirty="0"/>
          </a:p>
        </p:txBody>
      </p:sp>
      <p:sp>
        <p:nvSpPr>
          <p:cNvPr id="3" name="Text Placeholder 2"/>
          <p:cNvSpPr>
            <a:spLocks noGrp="1"/>
          </p:cNvSpPr>
          <p:nvPr>
            <p:ph type="body" sz="quarter" idx="10"/>
          </p:nvPr>
        </p:nvSpPr>
        <p:spPr>
          <a:xfrm>
            <a:off x="793168" y="1772239"/>
            <a:ext cx="7557664" cy="4022389"/>
          </a:xfrm>
        </p:spPr>
        <p:txBody>
          <a:bodyPr/>
          <a:lstStyle/>
          <a:p>
            <a:pPr>
              <a:lnSpc>
                <a:spcPct val="100000"/>
              </a:lnSpc>
              <a:spcAft>
                <a:spcPts val="1200"/>
              </a:spcAft>
            </a:pPr>
            <a:r>
              <a:rPr lang="en-US" altLang="en-US" dirty="0"/>
              <a:t>Think about the information a child or teen may want:</a:t>
            </a:r>
          </a:p>
          <a:p>
            <a:pPr lvl="1">
              <a:lnSpc>
                <a:spcPct val="100000"/>
              </a:lnSpc>
              <a:spcBef>
                <a:spcPts val="0"/>
              </a:spcBef>
            </a:pPr>
            <a:r>
              <a:rPr lang="en-US" altLang="en-US" sz="1600" b="1" dirty="0">
                <a:solidFill>
                  <a:schemeClr val="accent3"/>
                </a:solidFill>
              </a:rPr>
              <a:t>Who.</a:t>
            </a:r>
            <a:r>
              <a:rPr lang="en-US" altLang="en-US" sz="1600" dirty="0"/>
              <a:t> Who will be in the new home? What are they like? Are there animals? Will I still be able to speak to you and my family?</a:t>
            </a:r>
          </a:p>
          <a:p>
            <a:pPr lvl="1">
              <a:lnSpc>
                <a:spcPct val="100000"/>
              </a:lnSpc>
            </a:pPr>
            <a:r>
              <a:rPr lang="en-US" altLang="en-US" sz="1600" b="1" dirty="0">
                <a:solidFill>
                  <a:schemeClr val="accent3"/>
                </a:solidFill>
              </a:rPr>
              <a:t>Where</a:t>
            </a:r>
            <a:r>
              <a:rPr lang="en-US" altLang="en-US" sz="1600" b="1" dirty="0">
                <a:solidFill>
                  <a:srgbClr val="FF0000"/>
                </a:solidFill>
              </a:rPr>
              <a:t>.</a:t>
            </a:r>
            <a:r>
              <a:rPr lang="en-US" altLang="en-US" sz="1600" dirty="0"/>
              <a:t> Where is the home? Where will I sleep? How far is it from here? Will I still see my friends, my pet, my teachers, my therapist?</a:t>
            </a:r>
          </a:p>
          <a:p>
            <a:pPr lvl="1">
              <a:lnSpc>
                <a:spcPct val="100000"/>
              </a:lnSpc>
            </a:pPr>
            <a:r>
              <a:rPr lang="en-US" altLang="en-US" sz="1600" b="1" dirty="0">
                <a:solidFill>
                  <a:schemeClr val="accent3"/>
                </a:solidFill>
              </a:rPr>
              <a:t>What.</a:t>
            </a:r>
            <a:r>
              <a:rPr lang="en-US" altLang="en-US" sz="1600" dirty="0"/>
              <a:t> What do new places (house, school, neighborhood) look like? Will this be permanent? What can I take with me?</a:t>
            </a:r>
          </a:p>
          <a:p>
            <a:pPr lvl="1">
              <a:lnSpc>
                <a:spcPct val="100000"/>
              </a:lnSpc>
            </a:pPr>
            <a:r>
              <a:rPr lang="en-US" altLang="en-US" sz="1600" b="1" dirty="0">
                <a:solidFill>
                  <a:schemeClr val="accent3"/>
                </a:solidFill>
              </a:rPr>
              <a:t>When.</a:t>
            </a:r>
            <a:r>
              <a:rPr lang="en-US" altLang="en-US" sz="1600" dirty="0">
                <a:solidFill>
                  <a:schemeClr val="accent3"/>
                </a:solidFill>
              </a:rPr>
              <a:t> </a:t>
            </a:r>
            <a:r>
              <a:rPr lang="en-US" altLang="en-US" sz="1600" dirty="0"/>
              <a:t>What is the timing? Will someone tell me when it’s going to happen?</a:t>
            </a:r>
          </a:p>
          <a:p>
            <a:pPr lvl="1">
              <a:lnSpc>
                <a:spcPct val="100000"/>
              </a:lnSpc>
              <a:spcAft>
                <a:spcPts val="1200"/>
              </a:spcAft>
            </a:pPr>
            <a:r>
              <a:rPr lang="en-US" altLang="en-US" sz="1600" b="1" dirty="0">
                <a:solidFill>
                  <a:schemeClr val="accent3"/>
                </a:solidFill>
              </a:rPr>
              <a:t>How.</a:t>
            </a:r>
            <a:r>
              <a:rPr lang="en-US" altLang="en-US" sz="1600" dirty="0">
                <a:solidFill>
                  <a:schemeClr val="accent3"/>
                </a:solidFill>
              </a:rPr>
              <a:t> </a:t>
            </a:r>
            <a:r>
              <a:rPr lang="en-US" altLang="en-US" sz="1600" dirty="0"/>
              <a:t>Can I visit first? How long will I stay here? How will I get there and who will go with me? How will I pack my stuff? Do I have any choice? Do I have to stay there?</a:t>
            </a:r>
          </a:p>
          <a:p>
            <a:pPr>
              <a:lnSpc>
                <a:spcPct val="100000"/>
              </a:lnSpc>
            </a:pPr>
            <a:r>
              <a:rPr lang="en-US" altLang="en-US" dirty="0"/>
              <a:t>Capture whatever you can concretely. Ask for pictures, look at maps, make a list of important people and phone numbers, etc.</a:t>
            </a:r>
          </a:p>
          <a:p>
            <a:pPr marL="0" indent="0">
              <a:lnSpc>
                <a:spcPct val="100000"/>
              </a:lnSpc>
              <a:buNone/>
            </a:pPr>
            <a:endParaRPr lang="en-US" b="1" dirty="0">
              <a:solidFill>
                <a:schemeClr val="accent3"/>
              </a:solidFill>
            </a:endParaRPr>
          </a:p>
        </p:txBody>
      </p:sp>
      <p:sp>
        <p:nvSpPr>
          <p:cNvPr id="4" name="Title 3"/>
          <p:cNvSpPr>
            <a:spLocks noGrp="1"/>
          </p:cNvSpPr>
          <p:nvPr>
            <p:ph type="title"/>
          </p:nvPr>
        </p:nvSpPr>
        <p:spPr/>
        <p:txBody>
          <a:bodyPr/>
          <a:lstStyle/>
          <a:p>
            <a:r>
              <a:rPr lang="en-US" dirty="0"/>
              <a:t>Help the Child or Teen Prepare</a:t>
            </a:r>
          </a:p>
        </p:txBody>
      </p:sp>
    </p:spTree>
    <p:extLst>
      <p:ext uri="{BB962C8B-B14F-4D97-AF65-F5344CB8AC3E}">
        <p14:creationId xmlns:p14="http://schemas.microsoft.com/office/powerpoint/2010/main" val="40536797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31</a:t>
            </a:fld>
            <a:endParaRPr lang="en-US" dirty="0"/>
          </a:p>
        </p:txBody>
      </p:sp>
      <p:sp>
        <p:nvSpPr>
          <p:cNvPr id="3" name="Text Placeholder 2"/>
          <p:cNvSpPr>
            <a:spLocks noGrp="1"/>
          </p:cNvSpPr>
          <p:nvPr>
            <p:ph type="body" sz="quarter" idx="10"/>
          </p:nvPr>
        </p:nvSpPr>
        <p:spPr>
          <a:xfrm>
            <a:off x="949230" y="2035850"/>
            <a:ext cx="7245539" cy="3928118"/>
          </a:xfrm>
        </p:spPr>
        <p:txBody>
          <a:bodyPr/>
          <a:lstStyle/>
          <a:p>
            <a:pPr>
              <a:lnSpc>
                <a:spcPct val="100000"/>
              </a:lnSpc>
              <a:spcAft>
                <a:spcPts val="600"/>
              </a:spcAft>
            </a:pPr>
            <a:r>
              <a:rPr lang="en-US" altLang="en-US" dirty="0"/>
              <a:t>Take some time to </a:t>
            </a:r>
            <a:r>
              <a:rPr lang="en-US" altLang="en-US" b="1" dirty="0">
                <a:solidFill>
                  <a:schemeClr val="accent3"/>
                </a:solidFill>
              </a:rPr>
              <a:t>honor this period </a:t>
            </a:r>
            <a:r>
              <a:rPr lang="en-US" altLang="en-US" dirty="0"/>
              <a:t>of the </a:t>
            </a:r>
            <a:r>
              <a:rPr lang="en-US" altLang="en-US" dirty="0" smtClean="0"/>
              <a:t>child’s </a:t>
            </a:r>
            <a:r>
              <a:rPr lang="en-US" altLang="en-US" dirty="0"/>
              <a:t>or teen’s and your life</a:t>
            </a:r>
          </a:p>
          <a:p>
            <a:pPr>
              <a:lnSpc>
                <a:spcPct val="100000"/>
              </a:lnSpc>
              <a:spcAft>
                <a:spcPts val="600"/>
              </a:spcAft>
            </a:pPr>
            <a:r>
              <a:rPr lang="en-US" altLang="en-US" dirty="0"/>
              <a:t>Create concrete items the child or teen can take with him or her: a scrapbook, photo album, timeline, memory book </a:t>
            </a:r>
          </a:p>
          <a:p>
            <a:pPr>
              <a:lnSpc>
                <a:spcPct val="100000"/>
              </a:lnSpc>
              <a:spcAft>
                <a:spcPts val="600"/>
              </a:spcAft>
            </a:pPr>
            <a:r>
              <a:rPr lang="en-US" altLang="en-US" dirty="0"/>
              <a:t>Include pictures of the child or teen in your own family archives. Let the child or teen know that he or she has had an impact</a:t>
            </a:r>
          </a:p>
          <a:p>
            <a:pPr>
              <a:lnSpc>
                <a:spcPct val="100000"/>
              </a:lnSpc>
              <a:spcAft>
                <a:spcPts val="600"/>
              </a:spcAft>
            </a:pPr>
            <a:r>
              <a:rPr lang="en-US" altLang="en-US" dirty="0"/>
              <a:t>Create opportunities to talk about reactions to the change — the </a:t>
            </a:r>
            <a:r>
              <a:rPr lang="en-US" altLang="en-US" dirty="0" smtClean="0"/>
              <a:t>child’s </a:t>
            </a:r>
            <a:r>
              <a:rPr lang="en-US" altLang="en-US" dirty="0"/>
              <a:t>or teen’s, yours, members of your family</a:t>
            </a:r>
          </a:p>
          <a:p>
            <a:pPr marL="0" indent="0">
              <a:lnSpc>
                <a:spcPct val="100000"/>
              </a:lnSpc>
              <a:spcAft>
                <a:spcPts val="600"/>
              </a:spcAft>
              <a:buNone/>
            </a:pPr>
            <a:endParaRPr lang="en-US" b="1" dirty="0">
              <a:solidFill>
                <a:schemeClr val="accent3"/>
              </a:solidFill>
            </a:endParaRPr>
          </a:p>
        </p:txBody>
      </p:sp>
      <p:sp>
        <p:nvSpPr>
          <p:cNvPr id="4" name="Title 3"/>
          <p:cNvSpPr>
            <a:spLocks noGrp="1"/>
          </p:cNvSpPr>
          <p:nvPr>
            <p:ph type="title"/>
          </p:nvPr>
        </p:nvSpPr>
        <p:spPr/>
        <p:txBody>
          <a:bodyPr/>
          <a:lstStyle/>
          <a:p>
            <a:r>
              <a:rPr lang="en-US" dirty="0"/>
              <a:t>Reflect on Your Time Together</a:t>
            </a:r>
          </a:p>
        </p:txBody>
      </p:sp>
    </p:spTree>
    <p:extLst>
      <p:ext uri="{BB962C8B-B14F-4D97-AF65-F5344CB8AC3E}">
        <p14:creationId xmlns:p14="http://schemas.microsoft.com/office/powerpoint/2010/main" val="188351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32</a:t>
            </a:fld>
            <a:endParaRPr lang="en-US" dirty="0"/>
          </a:p>
        </p:txBody>
      </p:sp>
      <p:sp>
        <p:nvSpPr>
          <p:cNvPr id="3" name="Text Placeholder 2"/>
          <p:cNvSpPr>
            <a:spLocks noGrp="1"/>
          </p:cNvSpPr>
          <p:nvPr>
            <p:ph type="body" sz="quarter" idx="10"/>
          </p:nvPr>
        </p:nvSpPr>
        <p:spPr>
          <a:xfrm>
            <a:off x="700216" y="1837038"/>
            <a:ext cx="7986584" cy="4258367"/>
          </a:xfrm>
        </p:spPr>
        <p:txBody>
          <a:bodyPr/>
          <a:lstStyle/>
          <a:p>
            <a:r>
              <a:rPr lang="en-US" altLang="en-US" dirty="0"/>
              <a:t>A question that you, your family and/or the child or teen may be sitting with: What is next?</a:t>
            </a:r>
          </a:p>
          <a:p>
            <a:r>
              <a:rPr lang="en-US" altLang="en-US" dirty="0"/>
              <a:t>Pay attention to your feelings. What level of contact with the child or teen after he or she leaves feels comfortable to you?</a:t>
            </a:r>
          </a:p>
          <a:p>
            <a:r>
              <a:rPr lang="en-US" altLang="en-US" dirty="0"/>
              <a:t>Talk with child welfare staff to understand any boundaries about ongoing communication</a:t>
            </a:r>
          </a:p>
          <a:p>
            <a:r>
              <a:rPr lang="en-US" altLang="en-US" b="1" dirty="0">
                <a:solidFill>
                  <a:schemeClr val="accent3"/>
                </a:solidFill>
              </a:rPr>
              <a:t>Be clear with the child or teen</a:t>
            </a:r>
            <a:r>
              <a:rPr lang="en-US" altLang="en-US" dirty="0"/>
              <a:t>: How will ongoing connections be feasible — via phone calls, letters, visits, birthday cards, gifts? If the relationship will end with the placement, don’t let this be a surprise</a:t>
            </a:r>
          </a:p>
          <a:p>
            <a:r>
              <a:rPr lang="en-US" altLang="en-US" dirty="0"/>
              <a:t>If you need help, get support in communicating about this</a:t>
            </a:r>
          </a:p>
          <a:p>
            <a:pPr marL="0" indent="0">
              <a:buNone/>
            </a:pPr>
            <a:endParaRPr lang="en-US" b="1" dirty="0">
              <a:solidFill>
                <a:schemeClr val="accent3"/>
              </a:solidFill>
            </a:endParaRPr>
          </a:p>
        </p:txBody>
      </p:sp>
      <p:sp>
        <p:nvSpPr>
          <p:cNvPr id="4" name="Title 3"/>
          <p:cNvSpPr>
            <a:spLocks noGrp="1"/>
          </p:cNvSpPr>
          <p:nvPr>
            <p:ph type="title"/>
          </p:nvPr>
        </p:nvSpPr>
        <p:spPr/>
        <p:txBody>
          <a:bodyPr/>
          <a:lstStyle/>
          <a:p>
            <a:r>
              <a:rPr lang="en-US" dirty="0"/>
              <a:t>Talk About Staying Connected</a:t>
            </a:r>
          </a:p>
        </p:txBody>
      </p:sp>
    </p:spTree>
    <p:extLst>
      <p:ext uri="{BB962C8B-B14F-4D97-AF65-F5344CB8AC3E}">
        <p14:creationId xmlns:p14="http://schemas.microsoft.com/office/powerpoint/2010/main" val="2840626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33</a:t>
            </a:fld>
            <a:endParaRPr lang="en-US" dirty="0"/>
          </a:p>
        </p:txBody>
      </p:sp>
      <p:sp>
        <p:nvSpPr>
          <p:cNvPr id="3" name="Text Placeholder 2"/>
          <p:cNvSpPr>
            <a:spLocks noGrp="1"/>
          </p:cNvSpPr>
          <p:nvPr>
            <p:ph type="body" sz="quarter" idx="10"/>
          </p:nvPr>
        </p:nvSpPr>
        <p:spPr>
          <a:xfrm>
            <a:off x="874336" y="1846465"/>
            <a:ext cx="7395328" cy="4183491"/>
          </a:xfrm>
        </p:spPr>
        <p:txBody>
          <a:bodyPr/>
          <a:lstStyle/>
          <a:p>
            <a:pPr>
              <a:lnSpc>
                <a:spcPct val="100000"/>
              </a:lnSpc>
            </a:pPr>
            <a:r>
              <a:rPr lang="en-US" altLang="en-US" dirty="0"/>
              <a:t>In the time the child or teen has lived with you, chances are you and he or she have built something together. Send pieces of that forward</a:t>
            </a:r>
          </a:p>
          <a:p>
            <a:pPr>
              <a:lnSpc>
                <a:spcPct val="100000"/>
              </a:lnSpc>
            </a:pPr>
            <a:r>
              <a:rPr lang="en-US" altLang="en-US" b="1" dirty="0">
                <a:solidFill>
                  <a:schemeClr val="accent3"/>
                </a:solidFill>
              </a:rPr>
              <a:t>Communicate about helpful strategies </a:t>
            </a:r>
            <a:r>
              <a:rPr lang="en-US" altLang="en-US" dirty="0"/>
              <a:t>with case managers, new caregivers and providers. What helps the child or teen succeed? Ask the child or teen to think about what works for him or her, too; discuss how to use these strategies in the new home </a:t>
            </a:r>
          </a:p>
          <a:p>
            <a:pPr>
              <a:lnSpc>
                <a:spcPct val="100000"/>
              </a:lnSpc>
            </a:pPr>
            <a:r>
              <a:rPr lang="en-US" altLang="en-US" dirty="0"/>
              <a:t>Make a list with the child or teen of favorites (activities, recipes, places), likes or dislikes and skills. Help brainstorm ways to share these with new caregivers</a:t>
            </a:r>
          </a:p>
          <a:p>
            <a:pPr>
              <a:lnSpc>
                <a:spcPct val="100000"/>
              </a:lnSpc>
            </a:pPr>
            <a:r>
              <a:rPr lang="en-US" altLang="en-US" dirty="0"/>
              <a:t>Consider allowing the child or teen to take objects of significance to him or her from your home</a:t>
            </a:r>
          </a:p>
          <a:p>
            <a:pPr marL="0" indent="0">
              <a:lnSpc>
                <a:spcPct val="100000"/>
              </a:lnSpc>
              <a:buNone/>
            </a:pPr>
            <a:endParaRPr lang="en-US" b="1" dirty="0">
              <a:solidFill>
                <a:schemeClr val="accent3"/>
              </a:solidFill>
            </a:endParaRPr>
          </a:p>
        </p:txBody>
      </p:sp>
      <p:sp>
        <p:nvSpPr>
          <p:cNvPr id="4" name="Title 3"/>
          <p:cNvSpPr>
            <a:spLocks noGrp="1"/>
          </p:cNvSpPr>
          <p:nvPr>
            <p:ph type="title"/>
          </p:nvPr>
        </p:nvSpPr>
        <p:spPr/>
        <p:txBody>
          <a:bodyPr/>
          <a:lstStyle/>
          <a:p>
            <a:r>
              <a:rPr lang="en-US" dirty="0"/>
              <a:t>Pay It Forward</a:t>
            </a:r>
          </a:p>
        </p:txBody>
      </p:sp>
    </p:spTree>
    <p:extLst>
      <p:ext uri="{BB962C8B-B14F-4D97-AF65-F5344CB8AC3E}">
        <p14:creationId xmlns:p14="http://schemas.microsoft.com/office/powerpoint/2010/main" val="21144439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34</a:t>
            </a:fld>
            <a:endParaRPr lang="en-US" dirty="0"/>
          </a:p>
        </p:txBody>
      </p:sp>
      <p:sp>
        <p:nvSpPr>
          <p:cNvPr id="3" name="Text Placeholder 2"/>
          <p:cNvSpPr>
            <a:spLocks noGrp="1"/>
          </p:cNvSpPr>
          <p:nvPr>
            <p:ph type="body" sz="quarter" idx="10"/>
          </p:nvPr>
        </p:nvSpPr>
        <p:spPr>
          <a:xfrm>
            <a:off x="1057118" y="1950202"/>
            <a:ext cx="7029763" cy="4183491"/>
          </a:xfrm>
        </p:spPr>
        <p:txBody>
          <a:bodyPr/>
          <a:lstStyle/>
          <a:p>
            <a:pPr marL="0" indent="0">
              <a:buNone/>
            </a:pPr>
            <a:r>
              <a:rPr lang="en-US" altLang="en-US" dirty="0"/>
              <a:t>The time is drawing closer for Olivia to transition to her aunt’s home, and her foster parents have been helping her sort through her belongings. </a:t>
            </a:r>
            <a:r>
              <a:rPr lang="en-US" altLang="en-US" b="1" dirty="0">
                <a:solidFill>
                  <a:schemeClr val="accent3"/>
                </a:solidFill>
              </a:rPr>
              <a:t>Together</a:t>
            </a:r>
            <a:r>
              <a:rPr lang="en-US" altLang="en-US" dirty="0">
                <a:solidFill>
                  <a:schemeClr val="accent3"/>
                </a:solidFill>
              </a:rPr>
              <a:t>,</a:t>
            </a:r>
            <a:r>
              <a:rPr lang="en-US" altLang="en-US" dirty="0"/>
              <a:t> they have gone through her keepsake box and created a scrapbook of her favorite artwork from the past three years. Olivia picked three pictures to leave behind and she and her foster mother framed them together.</a:t>
            </a:r>
          </a:p>
          <a:p>
            <a:pPr marL="0" indent="0">
              <a:buNone/>
            </a:pPr>
            <a:endParaRPr lang="en-US" b="1" dirty="0">
              <a:solidFill>
                <a:schemeClr val="accent3"/>
              </a:solidFill>
            </a:endParaRPr>
          </a:p>
        </p:txBody>
      </p:sp>
      <p:sp>
        <p:nvSpPr>
          <p:cNvPr id="4" name="Title 3"/>
          <p:cNvSpPr>
            <a:spLocks noGrp="1"/>
          </p:cNvSpPr>
          <p:nvPr>
            <p:ph type="title"/>
          </p:nvPr>
        </p:nvSpPr>
        <p:spPr/>
        <p:txBody>
          <a:bodyPr/>
          <a:lstStyle/>
          <a:p>
            <a:r>
              <a:rPr lang="en-US" dirty="0"/>
              <a:t>Olivia</a:t>
            </a: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978381" y="4448898"/>
            <a:ext cx="377573" cy="2409102"/>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791891" y="4502877"/>
            <a:ext cx="1127850" cy="2355124"/>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flipH="1">
            <a:off x="4086198" y="5016136"/>
            <a:ext cx="369590" cy="1841864"/>
          </a:xfrm>
          <a:prstGeom prst="rect">
            <a:avLst/>
          </a:prstGeom>
        </p:spPr>
      </p:pic>
    </p:spTree>
    <p:extLst>
      <p:ext uri="{BB962C8B-B14F-4D97-AF65-F5344CB8AC3E}">
        <p14:creationId xmlns:p14="http://schemas.microsoft.com/office/powerpoint/2010/main" val="16246623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35</a:t>
            </a:fld>
            <a:endParaRPr lang="en-US" dirty="0"/>
          </a:p>
        </p:txBody>
      </p:sp>
      <p:sp>
        <p:nvSpPr>
          <p:cNvPr id="3" name="Text Placeholder 2"/>
          <p:cNvSpPr>
            <a:spLocks noGrp="1"/>
          </p:cNvSpPr>
          <p:nvPr>
            <p:ph type="body" sz="quarter" idx="10"/>
          </p:nvPr>
        </p:nvSpPr>
        <p:spPr>
          <a:xfrm>
            <a:off x="1038264" y="1947932"/>
            <a:ext cx="7067471" cy="4183491"/>
          </a:xfrm>
        </p:spPr>
        <p:txBody>
          <a:bodyPr/>
          <a:lstStyle/>
          <a:p>
            <a:pPr marL="0" indent="0">
              <a:buNone/>
            </a:pPr>
            <a:r>
              <a:rPr lang="en-US" altLang="en-US" dirty="0"/>
              <a:t>Although Olivia has had a fair amount of time to get to know her aunt, questions keep coming up. Her foster parents gave her a shoebox that serves as </a:t>
            </a:r>
            <a:r>
              <a:rPr lang="en-US" altLang="en-US" b="1" dirty="0">
                <a:solidFill>
                  <a:schemeClr val="accent3"/>
                </a:solidFill>
              </a:rPr>
              <a:t>a Question Box</a:t>
            </a:r>
            <a:r>
              <a:rPr lang="en-US" altLang="en-US" dirty="0"/>
              <a:t>, along with a pad of paper. Every time she thinks of a new question, she writes it down. During their evening chat time, they go through her questions. For any question her foster parents can’t answer, they make a plan with her to find out.</a:t>
            </a:r>
          </a:p>
          <a:p>
            <a:pPr marL="0" indent="0">
              <a:buNone/>
            </a:pPr>
            <a:endParaRPr lang="en-US" b="1" dirty="0">
              <a:solidFill>
                <a:schemeClr val="accent3"/>
              </a:solidFill>
            </a:endParaRPr>
          </a:p>
        </p:txBody>
      </p:sp>
      <p:sp>
        <p:nvSpPr>
          <p:cNvPr id="4" name="Title 3"/>
          <p:cNvSpPr>
            <a:spLocks noGrp="1"/>
          </p:cNvSpPr>
          <p:nvPr>
            <p:ph type="title"/>
          </p:nvPr>
        </p:nvSpPr>
        <p:spPr/>
        <p:txBody>
          <a:bodyPr/>
          <a:lstStyle/>
          <a:p>
            <a:r>
              <a:rPr lang="en-US" dirty="0"/>
              <a:t>Olivia</a:t>
            </a:r>
          </a:p>
        </p:txBody>
      </p:sp>
      <p:pic>
        <p:nvPicPr>
          <p:cNvPr id="16" name="Picture 1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978381" y="4448898"/>
            <a:ext cx="377573" cy="2409102"/>
          </a:xfrm>
          <a:prstGeom prst="rect">
            <a:avLst/>
          </a:prstGeom>
        </p:spPr>
      </p:pic>
      <p:pic>
        <p:nvPicPr>
          <p:cNvPr id="17" name="Picture 1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791891" y="4502877"/>
            <a:ext cx="1127850" cy="2355124"/>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flipH="1">
            <a:off x="4086198" y="5016136"/>
            <a:ext cx="369590" cy="1841864"/>
          </a:xfrm>
          <a:prstGeom prst="rect">
            <a:avLst/>
          </a:prstGeom>
        </p:spPr>
      </p:pic>
    </p:spTree>
    <p:extLst>
      <p:ext uri="{BB962C8B-B14F-4D97-AF65-F5344CB8AC3E}">
        <p14:creationId xmlns:p14="http://schemas.microsoft.com/office/powerpoint/2010/main" val="6860912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36</a:t>
            </a:fld>
            <a:endParaRPr lang="en-US" dirty="0"/>
          </a:p>
        </p:txBody>
      </p:sp>
      <p:sp>
        <p:nvSpPr>
          <p:cNvPr id="3" name="Text Placeholder 2"/>
          <p:cNvSpPr>
            <a:spLocks noGrp="1"/>
          </p:cNvSpPr>
          <p:nvPr>
            <p:ph type="body" sz="quarter" idx="10"/>
          </p:nvPr>
        </p:nvSpPr>
        <p:spPr>
          <a:xfrm>
            <a:off x="578708" y="1923515"/>
            <a:ext cx="7986584" cy="4579643"/>
          </a:xfrm>
        </p:spPr>
        <p:txBody>
          <a:bodyPr/>
          <a:lstStyle/>
          <a:p>
            <a:r>
              <a:rPr lang="en-US" altLang="en-US" dirty="0"/>
              <a:t>Olivia has been </a:t>
            </a:r>
            <a:r>
              <a:rPr lang="en-US" altLang="en-US" b="1" dirty="0">
                <a:solidFill>
                  <a:schemeClr val="accent3"/>
                </a:solidFill>
              </a:rPr>
              <a:t>worrying</a:t>
            </a:r>
            <a:r>
              <a:rPr lang="en-US" altLang="en-US" dirty="0"/>
              <a:t> about how to pack. She has strong memories of her clothes and toys being packed in garbage bags and a teddy bear being left behind when she was small</a:t>
            </a:r>
          </a:p>
          <a:p>
            <a:r>
              <a:rPr lang="en-US" altLang="en-US" dirty="0"/>
              <a:t>The week before she moves into her aunt’s home, Olivia’s foster father takes her to a department store and lets her pick out two large purple duffel bags and one smaller one to carry her special dolls and animals. At home, they make a list of important things she wants to be sure not to leave behind</a:t>
            </a:r>
          </a:p>
          <a:p>
            <a:pPr marL="0" indent="0">
              <a:buNone/>
            </a:pPr>
            <a:endParaRPr lang="en-US" b="1" dirty="0">
              <a:solidFill>
                <a:schemeClr val="accent3"/>
              </a:solidFill>
            </a:endParaRPr>
          </a:p>
        </p:txBody>
      </p:sp>
      <p:sp>
        <p:nvSpPr>
          <p:cNvPr id="4" name="Title 3"/>
          <p:cNvSpPr>
            <a:spLocks noGrp="1"/>
          </p:cNvSpPr>
          <p:nvPr>
            <p:ph type="title"/>
          </p:nvPr>
        </p:nvSpPr>
        <p:spPr/>
        <p:txBody>
          <a:bodyPr/>
          <a:lstStyle/>
          <a:p>
            <a:r>
              <a:rPr lang="en-US" dirty="0"/>
              <a:t>Olivia</a:t>
            </a:r>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978381" y="4825970"/>
            <a:ext cx="377573" cy="2032031"/>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791891" y="4879949"/>
            <a:ext cx="1127850" cy="1978052"/>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flipH="1">
            <a:off x="4056218" y="5390888"/>
            <a:ext cx="369590" cy="1467112"/>
          </a:xfrm>
          <a:prstGeom prst="rect">
            <a:avLst/>
          </a:prstGeom>
        </p:spPr>
      </p:pic>
    </p:spTree>
    <p:extLst>
      <p:ext uri="{BB962C8B-B14F-4D97-AF65-F5344CB8AC3E}">
        <p14:creationId xmlns:p14="http://schemas.microsoft.com/office/powerpoint/2010/main" val="35769560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37</a:t>
            </a:fld>
            <a:endParaRPr lang="en-US" dirty="0"/>
          </a:p>
        </p:txBody>
      </p:sp>
      <p:sp>
        <p:nvSpPr>
          <p:cNvPr id="3" name="Text Placeholder 2"/>
          <p:cNvSpPr>
            <a:spLocks noGrp="1"/>
          </p:cNvSpPr>
          <p:nvPr>
            <p:ph type="body" sz="quarter" idx="10"/>
          </p:nvPr>
        </p:nvSpPr>
        <p:spPr>
          <a:xfrm>
            <a:off x="517954" y="1981494"/>
            <a:ext cx="8108092" cy="4579643"/>
          </a:xfrm>
        </p:spPr>
        <p:txBody>
          <a:bodyPr/>
          <a:lstStyle/>
          <a:p>
            <a:r>
              <a:rPr lang="en-US" altLang="en-US" sz="1800" dirty="0"/>
              <a:t>In the weeks before the transition, Olivia, her foster parents and her aunt have gotten together to talk about many different things: Olivia’s favorite meals, where her friends live and their phone numbers, her bedtime routine and so on. Although her aunt already knew a lot of this, </a:t>
            </a:r>
            <a:r>
              <a:rPr lang="en-US" altLang="en-US" sz="1800" b="1" dirty="0">
                <a:solidFill>
                  <a:schemeClr val="accent3"/>
                </a:solidFill>
              </a:rPr>
              <a:t>Olivia feels better hearing them repeated </a:t>
            </a:r>
            <a:r>
              <a:rPr lang="en-US" altLang="en-US" sz="1800" dirty="0"/>
              <a:t>and watching her aunt write them down </a:t>
            </a:r>
          </a:p>
          <a:p>
            <a:r>
              <a:rPr lang="en-US" altLang="en-US" sz="1800" dirty="0"/>
              <a:t>One thing they have been talking about is whether Olivia can still speak to her foster parents. Her aunt has said Olivia can call whenever she wants. Her foster parents plan to speak to her once a week in the beginning</a:t>
            </a:r>
            <a:r>
              <a:rPr lang="en-US" altLang="en-US" dirty="0"/>
              <a:t> </a:t>
            </a:r>
          </a:p>
          <a:p>
            <a:pPr marL="0" indent="0">
              <a:buNone/>
            </a:pPr>
            <a:endParaRPr lang="en-US" b="1" dirty="0">
              <a:solidFill>
                <a:schemeClr val="accent3"/>
              </a:solidFill>
            </a:endParaRPr>
          </a:p>
        </p:txBody>
      </p:sp>
      <p:sp>
        <p:nvSpPr>
          <p:cNvPr id="4" name="Title 3"/>
          <p:cNvSpPr>
            <a:spLocks noGrp="1"/>
          </p:cNvSpPr>
          <p:nvPr>
            <p:ph type="title"/>
          </p:nvPr>
        </p:nvSpPr>
        <p:spPr/>
        <p:txBody>
          <a:bodyPr/>
          <a:lstStyle/>
          <a:p>
            <a:r>
              <a:rPr lang="en-US" dirty="0"/>
              <a:t>Olivia</a:t>
            </a:r>
          </a:p>
        </p:txBody>
      </p:sp>
      <p:pic>
        <p:nvPicPr>
          <p:cNvPr id="16" name="Picture 1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978381" y="4825970"/>
            <a:ext cx="377573" cy="2032031"/>
          </a:xfrm>
          <a:prstGeom prst="rect">
            <a:avLst/>
          </a:prstGeom>
        </p:spPr>
      </p:pic>
      <p:pic>
        <p:nvPicPr>
          <p:cNvPr id="17" name="Picture 1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791891" y="4879949"/>
            <a:ext cx="1127850" cy="1978052"/>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flipH="1">
            <a:off x="4056218" y="5390888"/>
            <a:ext cx="369590" cy="1467112"/>
          </a:xfrm>
          <a:prstGeom prst="rect">
            <a:avLst/>
          </a:prstGeom>
        </p:spPr>
      </p:pic>
    </p:spTree>
    <p:extLst>
      <p:ext uri="{BB962C8B-B14F-4D97-AF65-F5344CB8AC3E}">
        <p14:creationId xmlns:p14="http://schemas.microsoft.com/office/powerpoint/2010/main" val="22114241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38</a:t>
            </a:fld>
            <a:endParaRPr lang="en-US" dirty="0"/>
          </a:p>
        </p:txBody>
      </p:sp>
      <p:sp>
        <p:nvSpPr>
          <p:cNvPr id="3" name="Text Placeholder 2"/>
          <p:cNvSpPr>
            <a:spLocks noGrp="1"/>
          </p:cNvSpPr>
          <p:nvPr>
            <p:ph type="body" sz="quarter" idx="10"/>
          </p:nvPr>
        </p:nvSpPr>
        <p:spPr>
          <a:xfrm>
            <a:off x="1675557" y="2060649"/>
            <a:ext cx="5792886" cy="3849867"/>
          </a:xfrm>
        </p:spPr>
        <p:txBody>
          <a:bodyPr/>
          <a:lstStyle/>
          <a:p>
            <a:r>
              <a:rPr lang="en-US" altLang="en-US" dirty="0"/>
              <a:t>The day comes and </a:t>
            </a:r>
            <a:r>
              <a:rPr lang="en-US" altLang="en-US" b="1" dirty="0">
                <a:solidFill>
                  <a:schemeClr val="accent3"/>
                </a:solidFill>
              </a:rPr>
              <a:t>Olivia’s bags are packed</a:t>
            </a:r>
            <a:r>
              <a:rPr lang="en-US" altLang="en-US"/>
              <a:t>. </a:t>
            </a:r>
            <a:br>
              <a:rPr lang="en-US" altLang="en-US"/>
            </a:br>
            <a:r>
              <a:rPr lang="en-US" altLang="en-US" dirty="0"/>
              <a:t>Her aunt arrives to take her to her new home </a:t>
            </a:r>
          </a:p>
          <a:p>
            <a:pPr marL="0" indent="0">
              <a:buNone/>
            </a:pPr>
            <a:endParaRPr lang="en-US" b="1" dirty="0">
              <a:solidFill>
                <a:schemeClr val="accent3"/>
              </a:solidFill>
            </a:endParaRPr>
          </a:p>
        </p:txBody>
      </p:sp>
      <p:sp>
        <p:nvSpPr>
          <p:cNvPr id="4" name="Title 3"/>
          <p:cNvSpPr>
            <a:spLocks noGrp="1"/>
          </p:cNvSpPr>
          <p:nvPr>
            <p:ph type="title"/>
          </p:nvPr>
        </p:nvSpPr>
        <p:spPr/>
        <p:txBody>
          <a:bodyPr/>
          <a:lstStyle/>
          <a:p>
            <a:r>
              <a:rPr lang="en-US" dirty="0"/>
              <a:t>Olivia</a:t>
            </a: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a:ext>
            </a:extLst>
          </a:blip>
          <a:srcRect b="18208"/>
          <a:stretch/>
        </p:blipFill>
        <p:spPr>
          <a:xfrm>
            <a:off x="6888469" y="2922308"/>
            <a:ext cx="579974" cy="3935693"/>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a:ext>
            </a:extLst>
          </a:blip>
          <a:srcRect b="21082"/>
          <a:stretch/>
        </p:blipFill>
        <p:spPr>
          <a:xfrm>
            <a:off x="2014922" y="3252247"/>
            <a:ext cx="1532593" cy="360575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39910" y="3214866"/>
            <a:ext cx="552438" cy="3490734"/>
          </a:xfrm>
          <a:prstGeom prst="rect">
            <a:avLst/>
          </a:prstGeom>
        </p:spPr>
      </p:pic>
    </p:spTree>
    <p:extLst>
      <p:ext uri="{BB962C8B-B14F-4D97-AF65-F5344CB8AC3E}">
        <p14:creationId xmlns:p14="http://schemas.microsoft.com/office/powerpoint/2010/main" val="134143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3</a:t>
            </a:fld>
            <a:endParaRPr lang="en-US" dirty="0"/>
          </a:p>
        </p:txBody>
      </p:sp>
      <p:sp>
        <p:nvSpPr>
          <p:cNvPr id="4" name="Title 3"/>
          <p:cNvSpPr>
            <a:spLocks noGrp="1"/>
          </p:cNvSpPr>
          <p:nvPr>
            <p:ph type="title"/>
          </p:nvPr>
        </p:nvSpPr>
        <p:spPr/>
        <p:txBody>
          <a:bodyPr/>
          <a:lstStyle/>
          <a:p>
            <a:r>
              <a:rPr lang="en-US" dirty="0"/>
              <a:t>Welcome</a:t>
            </a:r>
          </a:p>
        </p:txBody>
      </p:sp>
      <p:sp>
        <p:nvSpPr>
          <p:cNvPr id="7" name="Text Placeholder 2"/>
          <p:cNvSpPr>
            <a:spLocks noGrp="1"/>
          </p:cNvSpPr>
          <p:nvPr>
            <p:ph type="body" sz="quarter" idx="10"/>
          </p:nvPr>
        </p:nvSpPr>
        <p:spPr>
          <a:xfrm>
            <a:off x="1152053" y="1984972"/>
            <a:ext cx="6839893" cy="1382917"/>
          </a:xfrm>
        </p:spPr>
        <p:txBody>
          <a:bodyPr/>
          <a:lstStyle/>
          <a:p>
            <a:pPr marL="285750" indent="-285750">
              <a:spcAft>
                <a:spcPts val="1200"/>
              </a:spcAft>
              <a:buSzPct val="100000"/>
              <a:buFont typeface="Arial" panose="020B0604020202020204" pitchFamily="34" charset="0"/>
              <a:buChar char="•"/>
            </a:pPr>
            <a:r>
              <a:rPr lang="en-US" dirty="0"/>
              <a:t>This group will meet nine times for two hours each time</a:t>
            </a:r>
          </a:p>
          <a:p>
            <a:pPr marL="285750" indent="-285750">
              <a:spcAft>
                <a:spcPts val="1200"/>
              </a:spcAft>
              <a:buSzPct val="100000"/>
              <a:buFont typeface="Arial" panose="020B0604020202020204" pitchFamily="34" charset="0"/>
              <a:buChar char="•"/>
            </a:pPr>
            <a:r>
              <a:rPr lang="en-US" b="1" dirty="0">
                <a:solidFill>
                  <a:schemeClr val="accent3"/>
                </a:solidFill>
              </a:rPr>
              <a:t>Please attend all sessions</a:t>
            </a:r>
          </a:p>
          <a:p>
            <a:pPr marL="285750" indent="-285750">
              <a:spcAft>
                <a:spcPts val="1200"/>
              </a:spcAft>
              <a:buSzPct val="100000"/>
              <a:buFont typeface="Arial" panose="020B0604020202020204" pitchFamily="34" charset="0"/>
              <a:buChar char="•"/>
            </a:pPr>
            <a:r>
              <a:rPr lang="en-US" dirty="0"/>
              <a:t>Each session will include the following segments:</a:t>
            </a:r>
          </a:p>
        </p:txBody>
      </p:sp>
      <p:sp>
        <p:nvSpPr>
          <p:cNvPr id="8" name="TextBox 7"/>
          <p:cNvSpPr txBox="1"/>
          <p:nvPr/>
        </p:nvSpPr>
        <p:spPr>
          <a:xfrm>
            <a:off x="1448557" y="3739082"/>
            <a:ext cx="2924270" cy="1431161"/>
          </a:xfrm>
          <a:prstGeom prst="rect">
            <a:avLst/>
          </a:prstGeom>
          <a:noFill/>
        </p:spPr>
        <p:txBody>
          <a:bodyPr wrap="square" rtlCol="0">
            <a:spAutoFit/>
          </a:bodyPr>
          <a:lstStyle/>
          <a:p>
            <a:pPr marL="0" lvl="1" indent="-285750">
              <a:spcAft>
                <a:spcPts val="600"/>
              </a:spcAft>
              <a:buClr>
                <a:schemeClr val="accent3"/>
              </a:buClr>
              <a:buFont typeface="Arial" panose="020B0604020202020204" pitchFamily="34" charset="0"/>
              <a:buChar char="•"/>
            </a:pPr>
            <a:r>
              <a:rPr lang="en-US" dirty="0">
                <a:solidFill>
                  <a:schemeClr val="tx2"/>
                </a:solidFill>
              </a:rPr>
              <a:t>Warm-up</a:t>
            </a:r>
          </a:p>
          <a:p>
            <a:pPr marL="0" lvl="1" indent="-285750">
              <a:spcAft>
                <a:spcPts val="600"/>
              </a:spcAft>
              <a:buClr>
                <a:schemeClr val="accent3"/>
              </a:buClr>
              <a:buFont typeface="Arial" panose="020B0604020202020204" pitchFamily="34" charset="0"/>
              <a:buChar char="•"/>
            </a:pPr>
            <a:r>
              <a:rPr lang="en-US" dirty="0">
                <a:solidFill>
                  <a:schemeClr val="tx2"/>
                </a:solidFill>
              </a:rPr>
              <a:t>Opening check-in</a:t>
            </a:r>
          </a:p>
          <a:p>
            <a:pPr marL="0" lvl="1" indent="-285750">
              <a:spcAft>
                <a:spcPts val="600"/>
              </a:spcAft>
              <a:buClr>
                <a:schemeClr val="accent3"/>
              </a:buClr>
              <a:buFont typeface="Arial" panose="020B0604020202020204" pitchFamily="34" charset="0"/>
              <a:buChar char="•"/>
            </a:pPr>
            <a:r>
              <a:rPr lang="en-US" dirty="0">
                <a:solidFill>
                  <a:schemeClr val="tx2"/>
                </a:solidFill>
              </a:rPr>
              <a:t>Review and report back</a:t>
            </a:r>
          </a:p>
          <a:p>
            <a:pPr marL="0" lvl="1" indent="-285750">
              <a:spcAft>
                <a:spcPts val="600"/>
              </a:spcAft>
              <a:buClr>
                <a:schemeClr val="accent3"/>
              </a:buClr>
              <a:buFont typeface="Arial" panose="020B0604020202020204" pitchFamily="34" charset="0"/>
              <a:buChar char="•"/>
            </a:pPr>
            <a:r>
              <a:rPr lang="en-US" dirty="0">
                <a:solidFill>
                  <a:schemeClr val="tx2"/>
                </a:solidFill>
              </a:rPr>
              <a:t>Theme of the day</a:t>
            </a:r>
          </a:p>
        </p:txBody>
      </p:sp>
      <p:sp>
        <p:nvSpPr>
          <p:cNvPr id="9" name="TextBox 8"/>
          <p:cNvSpPr txBox="1"/>
          <p:nvPr/>
        </p:nvSpPr>
        <p:spPr>
          <a:xfrm>
            <a:off x="4617270" y="3739082"/>
            <a:ext cx="3057807" cy="1785104"/>
          </a:xfrm>
          <a:prstGeom prst="rect">
            <a:avLst/>
          </a:prstGeom>
          <a:noFill/>
        </p:spPr>
        <p:txBody>
          <a:bodyPr wrap="square" rtlCol="0">
            <a:spAutoFit/>
          </a:bodyPr>
          <a:lstStyle/>
          <a:p>
            <a:pPr marL="0" lvl="1" indent="-285750">
              <a:spcAft>
                <a:spcPts val="600"/>
              </a:spcAft>
              <a:buClr>
                <a:schemeClr val="accent3"/>
              </a:buClr>
              <a:buFont typeface="Arial" panose="020B0604020202020204" pitchFamily="34" charset="0"/>
              <a:buChar char="•"/>
            </a:pPr>
            <a:r>
              <a:rPr lang="en-US" dirty="0">
                <a:solidFill>
                  <a:schemeClr val="tx2"/>
                </a:solidFill>
              </a:rPr>
              <a:t>Self-reflection</a:t>
            </a:r>
          </a:p>
          <a:p>
            <a:pPr marL="0" lvl="1" indent="-285750">
              <a:spcAft>
                <a:spcPts val="600"/>
              </a:spcAft>
              <a:buClr>
                <a:schemeClr val="accent3"/>
              </a:buClr>
              <a:buFont typeface="Arial" panose="020B0604020202020204" pitchFamily="34" charset="0"/>
              <a:buChar char="•"/>
            </a:pPr>
            <a:r>
              <a:rPr lang="en-US" dirty="0">
                <a:solidFill>
                  <a:schemeClr val="tx2"/>
                </a:solidFill>
              </a:rPr>
              <a:t>Take home</a:t>
            </a:r>
          </a:p>
          <a:p>
            <a:pPr marL="0" lvl="1" indent="-285750">
              <a:spcAft>
                <a:spcPts val="600"/>
              </a:spcAft>
              <a:buClr>
                <a:schemeClr val="accent3"/>
              </a:buClr>
              <a:buFont typeface="Arial" panose="020B0604020202020204" pitchFamily="34" charset="0"/>
              <a:buChar char="•"/>
            </a:pPr>
            <a:r>
              <a:rPr lang="en-US" dirty="0">
                <a:solidFill>
                  <a:schemeClr val="tx2"/>
                </a:solidFill>
              </a:rPr>
              <a:t>Practice</a:t>
            </a:r>
          </a:p>
          <a:p>
            <a:pPr marL="0" lvl="1" indent="-285750">
              <a:spcAft>
                <a:spcPts val="600"/>
              </a:spcAft>
              <a:buClr>
                <a:schemeClr val="accent3"/>
              </a:buClr>
              <a:buFont typeface="Arial" panose="020B0604020202020204" pitchFamily="34" charset="0"/>
              <a:buChar char="•"/>
            </a:pPr>
            <a:r>
              <a:rPr lang="en-US" dirty="0">
                <a:solidFill>
                  <a:schemeClr val="tx2"/>
                </a:solidFill>
              </a:rPr>
              <a:t>Closing check-in</a:t>
            </a:r>
          </a:p>
          <a:p>
            <a:endParaRPr lang="en-US" dirty="0">
              <a:solidFill>
                <a:schemeClr val="tx2"/>
              </a:solidFill>
            </a:endParaRPr>
          </a:p>
        </p:txBody>
      </p:sp>
    </p:spTree>
    <p:extLst>
      <p:ext uri="{BB962C8B-B14F-4D97-AF65-F5344CB8AC3E}">
        <p14:creationId xmlns:p14="http://schemas.microsoft.com/office/powerpoint/2010/main" val="21453814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39</a:t>
            </a:fld>
            <a:endParaRPr lang="en-US" dirty="0"/>
          </a:p>
        </p:txBody>
      </p:sp>
      <p:sp>
        <p:nvSpPr>
          <p:cNvPr id="3" name="Text Placeholder 2"/>
          <p:cNvSpPr>
            <a:spLocks noGrp="1"/>
          </p:cNvSpPr>
          <p:nvPr>
            <p:ph type="body" sz="quarter" idx="10"/>
          </p:nvPr>
        </p:nvSpPr>
        <p:spPr>
          <a:xfrm>
            <a:off x="1864150" y="2016631"/>
            <a:ext cx="5415699" cy="3977117"/>
          </a:xfrm>
        </p:spPr>
        <p:txBody>
          <a:bodyPr/>
          <a:lstStyle/>
          <a:p>
            <a:r>
              <a:rPr lang="en-US" altLang="en-US" dirty="0"/>
              <a:t>Not all endings are the same</a:t>
            </a:r>
          </a:p>
          <a:p>
            <a:r>
              <a:rPr lang="en-US" altLang="en-US" dirty="0"/>
              <a:t>Transitions can be particularly challenging for children and teens in foster care</a:t>
            </a:r>
          </a:p>
          <a:p>
            <a:r>
              <a:rPr lang="en-US" altLang="en-US" dirty="0"/>
              <a:t>You can support a positive transition by:</a:t>
            </a:r>
          </a:p>
          <a:p>
            <a:pPr lvl="1"/>
            <a:r>
              <a:rPr lang="en-US" altLang="en-US" sz="1800" dirty="0"/>
              <a:t>Starting early</a:t>
            </a:r>
          </a:p>
          <a:p>
            <a:pPr lvl="1"/>
            <a:r>
              <a:rPr lang="en-US" altLang="en-US" sz="1800" dirty="0"/>
              <a:t>Helping the child or teen prepare</a:t>
            </a:r>
          </a:p>
          <a:p>
            <a:pPr lvl="1"/>
            <a:r>
              <a:rPr lang="en-US" altLang="en-US" sz="1800" dirty="0"/>
              <a:t>Reflecting on your time together</a:t>
            </a:r>
          </a:p>
          <a:p>
            <a:pPr lvl="1"/>
            <a:r>
              <a:rPr lang="en-US" altLang="en-US" sz="1800" dirty="0"/>
              <a:t>Talking about ongoing connection</a:t>
            </a:r>
          </a:p>
          <a:p>
            <a:pPr lvl="1"/>
            <a:r>
              <a:rPr lang="en-US" altLang="en-US" sz="1800" dirty="0"/>
              <a:t>Paying it forward</a:t>
            </a:r>
          </a:p>
          <a:p>
            <a:endParaRPr lang="en-US" dirty="0"/>
          </a:p>
        </p:txBody>
      </p:sp>
      <p:sp>
        <p:nvSpPr>
          <p:cNvPr id="4" name="Title 3"/>
          <p:cNvSpPr>
            <a:spLocks noGrp="1"/>
          </p:cNvSpPr>
          <p:nvPr>
            <p:ph type="title"/>
          </p:nvPr>
        </p:nvSpPr>
        <p:spPr/>
        <p:txBody>
          <a:bodyPr/>
          <a:lstStyle/>
          <a:p>
            <a:r>
              <a:rPr lang="en-US" dirty="0"/>
              <a:t>Wrap-Up</a:t>
            </a:r>
          </a:p>
        </p:txBody>
      </p:sp>
    </p:spTree>
    <p:extLst>
      <p:ext uri="{BB962C8B-B14F-4D97-AF65-F5344CB8AC3E}">
        <p14:creationId xmlns:p14="http://schemas.microsoft.com/office/powerpoint/2010/main" val="27180620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40</a:t>
            </a:fld>
            <a:endParaRPr lang="en-US" dirty="0"/>
          </a:p>
        </p:txBody>
      </p:sp>
      <p:sp>
        <p:nvSpPr>
          <p:cNvPr id="3" name="Text Placeholder 2"/>
          <p:cNvSpPr>
            <a:spLocks noGrp="1"/>
          </p:cNvSpPr>
          <p:nvPr>
            <p:ph type="body" sz="quarter" idx="10"/>
          </p:nvPr>
        </p:nvSpPr>
        <p:spPr>
          <a:xfrm>
            <a:off x="1760455" y="2095107"/>
            <a:ext cx="5623089" cy="3886200"/>
          </a:xfrm>
        </p:spPr>
        <p:txBody>
          <a:bodyPr/>
          <a:lstStyle/>
          <a:p>
            <a:pPr>
              <a:defRPr/>
            </a:pPr>
            <a:r>
              <a:rPr lang="en-US" altLang="en-US" dirty="0"/>
              <a:t>In this group, you have learned many skills. All of you have so much to offer</a:t>
            </a:r>
          </a:p>
          <a:p>
            <a:pPr>
              <a:defRPr/>
            </a:pPr>
            <a:r>
              <a:rPr lang="en-US" altLang="en-US" dirty="0"/>
              <a:t>Remember, your greatest and most important teachers will be the children and teens in your care. Stay curious</a:t>
            </a:r>
          </a:p>
          <a:p>
            <a:endParaRPr lang="en-US" dirty="0">
              <a:solidFill>
                <a:srgbClr val="595959"/>
              </a:solidFill>
            </a:endParaRPr>
          </a:p>
        </p:txBody>
      </p:sp>
      <p:sp>
        <p:nvSpPr>
          <p:cNvPr id="4" name="Title 3"/>
          <p:cNvSpPr>
            <a:spLocks noGrp="1"/>
          </p:cNvSpPr>
          <p:nvPr>
            <p:ph type="title"/>
          </p:nvPr>
        </p:nvSpPr>
        <p:spPr/>
        <p:txBody>
          <a:bodyPr/>
          <a:lstStyle/>
          <a:p>
            <a:r>
              <a:rPr lang="en-US" dirty="0"/>
              <a:t>Our Own Goodbye</a:t>
            </a:r>
          </a:p>
        </p:txBody>
      </p:sp>
    </p:spTree>
    <p:extLst>
      <p:ext uri="{BB962C8B-B14F-4D97-AF65-F5344CB8AC3E}">
        <p14:creationId xmlns:p14="http://schemas.microsoft.com/office/powerpoint/2010/main" val="9864110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41</a:t>
            </a:fld>
            <a:endParaRPr lang="en-US" dirty="0"/>
          </a:p>
        </p:txBody>
      </p:sp>
      <p:sp>
        <p:nvSpPr>
          <p:cNvPr id="4" name="Title 3"/>
          <p:cNvSpPr>
            <a:spLocks noGrp="1"/>
          </p:cNvSpPr>
          <p:nvPr>
            <p:ph type="title"/>
          </p:nvPr>
        </p:nvSpPr>
        <p:spPr/>
        <p:txBody>
          <a:bodyPr/>
          <a:lstStyle/>
          <a:p>
            <a:r>
              <a:rPr lang="en-US" dirty="0"/>
              <a:t>One Last Time</a:t>
            </a:r>
          </a:p>
        </p:txBody>
      </p:sp>
      <p:pic>
        <p:nvPicPr>
          <p:cNvPr id="3" name="Picture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05910" y="1869574"/>
            <a:ext cx="1332180" cy="4465319"/>
          </a:xfrm>
          <a:prstGeom prst="rect">
            <a:avLst/>
          </a:prstGeom>
        </p:spPr>
      </p:pic>
    </p:spTree>
    <p:extLst>
      <p:ext uri="{BB962C8B-B14F-4D97-AF65-F5344CB8AC3E}">
        <p14:creationId xmlns:p14="http://schemas.microsoft.com/office/powerpoint/2010/main" val="9692780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42</a:t>
            </a:fld>
            <a:endParaRPr lang="en-US" dirty="0"/>
          </a:p>
        </p:txBody>
      </p:sp>
      <p:sp>
        <p:nvSpPr>
          <p:cNvPr id="3" name="Text Placeholder 2"/>
          <p:cNvSpPr>
            <a:spLocks noGrp="1"/>
          </p:cNvSpPr>
          <p:nvPr>
            <p:ph type="body" sz="quarter" idx="10"/>
          </p:nvPr>
        </p:nvSpPr>
        <p:spPr>
          <a:xfrm>
            <a:off x="2366129" y="1944130"/>
            <a:ext cx="5769204" cy="3999470"/>
          </a:xfrm>
        </p:spPr>
        <p:txBody>
          <a:bodyPr/>
          <a:lstStyle/>
          <a:p>
            <a:pPr>
              <a:lnSpc>
                <a:spcPts val="2600"/>
              </a:lnSpc>
            </a:pPr>
            <a:r>
              <a:rPr lang="en-US" altLang="en-US" dirty="0"/>
              <a:t>Olivia is 17 and will graduate from high school next month. She and her aunt have formed </a:t>
            </a:r>
            <a:r>
              <a:rPr lang="en-US" altLang="en-US" b="1" dirty="0">
                <a:solidFill>
                  <a:schemeClr val="accent3"/>
                </a:solidFill>
              </a:rPr>
              <a:t>a strong, loving relationship </a:t>
            </a:r>
            <a:r>
              <a:rPr lang="en-US" altLang="en-US" dirty="0"/>
              <a:t>over the years. Recently, Olivia has cautiously reconnected with her mother, who is newly clean and sober and living in her community. Olivia has kept in touch with her last foster parents over the years although the communications have been less frequent</a:t>
            </a:r>
          </a:p>
          <a:p>
            <a:pPr marL="0" indent="0">
              <a:lnSpc>
                <a:spcPts val="2600"/>
              </a:lnSpc>
              <a:buNone/>
            </a:pPr>
            <a:endParaRPr lang="en-US" b="1" dirty="0">
              <a:solidFill>
                <a:srgbClr val="DA5521"/>
              </a:solidFill>
            </a:endParaRPr>
          </a:p>
        </p:txBody>
      </p:sp>
      <p:sp>
        <p:nvSpPr>
          <p:cNvPr id="4" name="Title 3"/>
          <p:cNvSpPr>
            <a:spLocks noGrp="1"/>
          </p:cNvSpPr>
          <p:nvPr>
            <p:ph type="title"/>
          </p:nvPr>
        </p:nvSpPr>
        <p:spPr/>
        <p:txBody>
          <a:bodyPr/>
          <a:lstStyle/>
          <a:p>
            <a:r>
              <a:rPr lang="en-US" dirty="0"/>
              <a:t>Olivia</a:t>
            </a:r>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37039" y="2032394"/>
            <a:ext cx="994503" cy="4273382"/>
          </a:xfrm>
          <a:prstGeom prst="rect">
            <a:avLst/>
          </a:prstGeom>
        </p:spPr>
      </p:pic>
    </p:spTree>
    <p:extLst>
      <p:ext uri="{BB962C8B-B14F-4D97-AF65-F5344CB8AC3E}">
        <p14:creationId xmlns:p14="http://schemas.microsoft.com/office/powerpoint/2010/main" val="5093532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43</a:t>
            </a:fld>
            <a:endParaRPr lang="en-US" dirty="0"/>
          </a:p>
        </p:txBody>
      </p:sp>
      <p:sp>
        <p:nvSpPr>
          <p:cNvPr id="3" name="Text Placeholder 2"/>
          <p:cNvSpPr>
            <a:spLocks noGrp="1"/>
          </p:cNvSpPr>
          <p:nvPr>
            <p:ph type="body" sz="quarter" idx="10"/>
          </p:nvPr>
        </p:nvSpPr>
        <p:spPr>
          <a:xfrm>
            <a:off x="1371600" y="1944130"/>
            <a:ext cx="5566528" cy="3999470"/>
          </a:xfrm>
        </p:spPr>
        <p:txBody>
          <a:bodyPr/>
          <a:lstStyle/>
          <a:p>
            <a:pPr>
              <a:lnSpc>
                <a:spcPct val="100000"/>
              </a:lnSpc>
              <a:spcAft>
                <a:spcPts val="1200"/>
              </a:spcAft>
            </a:pPr>
            <a:r>
              <a:rPr lang="en-US" altLang="en-US" dirty="0"/>
              <a:t>Olivia’s aunt has kept her in dance classes throughout high school since Olivia still loves the arts and performing</a:t>
            </a:r>
          </a:p>
          <a:p>
            <a:pPr>
              <a:lnSpc>
                <a:spcPct val="100000"/>
              </a:lnSpc>
              <a:spcAft>
                <a:spcPts val="1200"/>
              </a:spcAft>
            </a:pPr>
            <a:r>
              <a:rPr lang="en-US" altLang="en-US" dirty="0"/>
              <a:t>Olivia was recently accepted to the state university. Next year, she will live at home, attend school part time and continue her job teaching young children at her studio</a:t>
            </a:r>
          </a:p>
          <a:p>
            <a:pPr marL="0" indent="0">
              <a:lnSpc>
                <a:spcPct val="100000"/>
              </a:lnSpc>
              <a:spcAft>
                <a:spcPts val="1200"/>
              </a:spcAft>
              <a:buNone/>
            </a:pPr>
            <a:endParaRPr lang="en-US" b="1" dirty="0">
              <a:solidFill>
                <a:srgbClr val="DA5521"/>
              </a:solidFill>
            </a:endParaRPr>
          </a:p>
        </p:txBody>
      </p:sp>
      <p:sp>
        <p:nvSpPr>
          <p:cNvPr id="4" name="Title 3"/>
          <p:cNvSpPr>
            <a:spLocks noGrp="1"/>
          </p:cNvSpPr>
          <p:nvPr>
            <p:ph type="title"/>
          </p:nvPr>
        </p:nvSpPr>
        <p:spPr/>
        <p:txBody>
          <a:bodyPr/>
          <a:lstStyle/>
          <a:p>
            <a:r>
              <a:rPr lang="en-US" dirty="0"/>
              <a:t>Olivia</a:t>
            </a:r>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088689" y="1944130"/>
            <a:ext cx="1469278" cy="4557341"/>
          </a:xfrm>
          <a:prstGeom prst="rect">
            <a:avLst/>
          </a:prstGeom>
        </p:spPr>
      </p:pic>
    </p:spTree>
    <p:extLst>
      <p:ext uri="{BB962C8B-B14F-4D97-AF65-F5344CB8AC3E}">
        <p14:creationId xmlns:p14="http://schemas.microsoft.com/office/powerpoint/2010/main" val="41020984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15963" y="3225800"/>
            <a:ext cx="845287" cy="3632200"/>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525536" y="3526204"/>
            <a:ext cx="457442" cy="2890471"/>
          </a:xfrm>
          <a:prstGeom prst="rect">
            <a:avLst/>
          </a:prstGeom>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a:ext>
            </a:extLst>
          </a:blip>
          <a:srcRect b="10046"/>
          <a:stretch/>
        </p:blipFill>
        <p:spPr>
          <a:xfrm>
            <a:off x="5779561" y="2733773"/>
            <a:ext cx="1507360" cy="4124228"/>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029977" y="3754435"/>
            <a:ext cx="705898" cy="2320204"/>
          </a:xfrm>
          <a:prstGeom prst="rect">
            <a:avLst/>
          </a:prstGeom>
        </p:spPr>
      </p:pic>
      <p:sp>
        <p:nvSpPr>
          <p:cNvPr id="2" name="Slide Number Placeholder 1"/>
          <p:cNvSpPr>
            <a:spLocks noGrp="1"/>
          </p:cNvSpPr>
          <p:nvPr>
            <p:ph type="sldNum" sz="quarter" idx="4"/>
          </p:nvPr>
        </p:nvSpPr>
        <p:spPr/>
        <p:txBody>
          <a:bodyPr/>
          <a:lstStyle/>
          <a:p>
            <a:fld id="{06B3CCE6-3D7D-AC46-9877-BAC74626ABE8}" type="slidenum">
              <a:rPr lang="en-US" smtClean="0"/>
              <a:pPr/>
              <a:t>44</a:t>
            </a:fld>
            <a:endParaRPr lang="en-US" dirty="0"/>
          </a:p>
        </p:txBody>
      </p:sp>
      <p:sp>
        <p:nvSpPr>
          <p:cNvPr id="4" name="Title 3"/>
          <p:cNvSpPr>
            <a:spLocks noGrp="1"/>
          </p:cNvSpPr>
          <p:nvPr>
            <p:ph type="title"/>
          </p:nvPr>
        </p:nvSpPr>
        <p:spPr/>
        <p:txBody>
          <a:bodyPr/>
          <a:lstStyle/>
          <a:p>
            <a:r>
              <a:rPr lang="en-US" dirty="0"/>
              <a:t>Olivia</a:t>
            </a:r>
          </a:p>
        </p:txBody>
      </p:sp>
      <p:sp>
        <p:nvSpPr>
          <p:cNvPr id="3" name="Text Placeholder 2"/>
          <p:cNvSpPr>
            <a:spLocks noGrp="1"/>
          </p:cNvSpPr>
          <p:nvPr>
            <p:ph type="body" sz="quarter" idx="10"/>
          </p:nvPr>
        </p:nvSpPr>
        <p:spPr>
          <a:xfrm>
            <a:off x="1371600" y="1944130"/>
            <a:ext cx="6553200" cy="4343548"/>
          </a:xfrm>
        </p:spPr>
        <p:txBody>
          <a:bodyPr/>
          <a:lstStyle/>
          <a:p>
            <a:pPr>
              <a:lnSpc>
                <a:spcPct val="100000"/>
              </a:lnSpc>
              <a:defRPr/>
            </a:pPr>
            <a:r>
              <a:rPr lang="en-US" altLang="en-US" dirty="0"/>
              <a:t>Olivia’s story did not begin when she was placed in foster care and it did not end when she left it. But her time there influenced the path she took</a:t>
            </a:r>
          </a:p>
          <a:p>
            <a:pPr marL="0" indent="0">
              <a:lnSpc>
                <a:spcPct val="100000"/>
              </a:lnSpc>
              <a:buFont typeface="Arial" charset="0"/>
              <a:buNone/>
              <a:defRPr/>
            </a:pPr>
            <a:endParaRPr lang="en-US" altLang="en-US" dirty="0"/>
          </a:p>
          <a:p>
            <a:pPr marL="0" indent="0" algn="ctr">
              <a:lnSpc>
                <a:spcPct val="100000"/>
              </a:lnSpc>
              <a:buFont typeface="Arial" charset="0"/>
              <a:buNone/>
              <a:defRPr/>
            </a:pPr>
            <a:r>
              <a:rPr lang="en-US" altLang="en-US" dirty="0"/>
              <a:t>       </a:t>
            </a:r>
          </a:p>
          <a:p>
            <a:pPr marL="0" indent="0" algn="ctr">
              <a:lnSpc>
                <a:spcPct val="100000"/>
              </a:lnSpc>
              <a:buFont typeface="Arial" charset="0"/>
              <a:buNone/>
              <a:defRPr/>
            </a:pPr>
            <a:endParaRPr lang="en-US" altLang="en-US" sz="2400" b="1" dirty="0">
              <a:solidFill>
                <a:srgbClr val="FF0000"/>
              </a:solidFill>
            </a:endParaRPr>
          </a:p>
          <a:p>
            <a:pPr marL="0" indent="0" algn="ctr">
              <a:lnSpc>
                <a:spcPct val="100000"/>
              </a:lnSpc>
              <a:buFont typeface="Arial" charset="0"/>
              <a:buNone/>
              <a:defRPr/>
            </a:pPr>
            <a:endParaRPr lang="en-US" altLang="en-US" sz="2400" b="1" dirty="0">
              <a:solidFill>
                <a:srgbClr val="FF0000"/>
              </a:solidFill>
            </a:endParaRPr>
          </a:p>
          <a:p>
            <a:pPr marL="0" indent="0" algn="ctr">
              <a:lnSpc>
                <a:spcPct val="100000"/>
              </a:lnSpc>
              <a:buFont typeface="Arial" charset="0"/>
              <a:buNone/>
              <a:defRPr/>
            </a:pPr>
            <a:endParaRPr lang="en-US" altLang="en-US" sz="2400" b="1" dirty="0">
              <a:solidFill>
                <a:schemeClr val="accent3"/>
              </a:solidFill>
            </a:endParaRPr>
          </a:p>
          <a:p>
            <a:pPr marL="0" indent="0" algn="ctr">
              <a:lnSpc>
                <a:spcPct val="100000"/>
              </a:lnSpc>
              <a:buFont typeface="Arial" charset="0"/>
              <a:buNone/>
              <a:defRPr/>
            </a:pPr>
            <a:r>
              <a:rPr lang="en-US" altLang="en-US" sz="2400" b="1" dirty="0">
                <a:solidFill>
                  <a:schemeClr val="accent3"/>
                </a:solidFill>
              </a:rPr>
              <a:t>Never underestimate the role you play with all the </a:t>
            </a:r>
            <a:r>
              <a:rPr lang="en-US" altLang="en-US" sz="2400" b="1" dirty="0" err="1">
                <a:solidFill>
                  <a:schemeClr val="accent3"/>
                </a:solidFill>
              </a:rPr>
              <a:t>Olivias</a:t>
            </a:r>
            <a:r>
              <a:rPr lang="en-US" altLang="en-US" sz="2400" b="1" dirty="0">
                <a:solidFill>
                  <a:schemeClr val="accent3"/>
                </a:solidFill>
              </a:rPr>
              <a:t> out there</a:t>
            </a:r>
            <a:endParaRPr lang="en-US" sz="2400" b="1" dirty="0">
              <a:solidFill>
                <a:schemeClr val="accent3"/>
              </a:solidFill>
            </a:endParaRPr>
          </a:p>
        </p:txBody>
      </p:sp>
    </p:spTree>
    <p:extLst>
      <p:ext uri="{BB962C8B-B14F-4D97-AF65-F5344CB8AC3E}">
        <p14:creationId xmlns:p14="http://schemas.microsoft.com/office/powerpoint/2010/main" val="5511989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000">
                <a:solidFill>
                  <a:schemeClr val="bg1"/>
                </a:solidFill>
              </a:rPr>
              <a:t>Meet Olivia</a:t>
            </a:r>
            <a:endParaRPr lang="en-US" sz="3000" dirty="0">
              <a:solidFill>
                <a:schemeClr val="bg1"/>
              </a:solidFill>
            </a:endParaRPr>
          </a:p>
        </p:txBody>
      </p:sp>
      <p:grpSp>
        <p:nvGrpSpPr>
          <p:cNvPr id="3" name="Group 2"/>
          <p:cNvGrpSpPr/>
          <p:nvPr/>
        </p:nvGrpSpPr>
        <p:grpSpPr>
          <a:xfrm>
            <a:off x="1289050" y="1946615"/>
            <a:ext cx="6565899" cy="4911384"/>
            <a:chOff x="1403350" y="1946617"/>
            <a:chExt cx="6565899" cy="4911384"/>
          </a:xfrm>
        </p:grpSpPr>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107731" y="2970818"/>
              <a:ext cx="591235" cy="3735878"/>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a:ext>
              </a:extLst>
            </a:blip>
            <a:srcRect b="17118"/>
            <a:stretch/>
          </p:blipFill>
          <p:spPr>
            <a:xfrm>
              <a:off x="6021015" y="1946617"/>
              <a:ext cx="1948234" cy="4911384"/>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03350" y="3265802"/>
              <a:ext cx="912360" cy="2998819"/>
            </a:xfrm>
            <a:prstGeom prst="rect">
              <a:avLst/>
            </a:prstGeom>
          </p:spPr>
        </p:pic>
      </p:grpSp>
      <p:pic>
        <p:nvPicPr>
          <p:cNvPr id="10" name="Picture 9"/>
          <p:cNvPicPr>
            <a:picLocks noChangeAspect="1"/>
          </p:cNvPicPr>
          <p:nvPr/>
        </p:nvPicPr>
        <p:blipFill rotWithShape="1">
          <a:blip r:embed="rId5" cstate="print">
            <a:extLst>
              <a:ext uri="{28A0092B-C50C-407E-A947-70E740481C1C}">
                <a14:useLocalDpi xmlns:a14="http://schemas.microsoft.com/office/drawing/2010/main"/>
              </a:ext>
            </a:extLst>
          </a:blip>
          <a:srcRect t="-1" b="7102"/>
          <a:stretch/>
        </p:blipFill>
        <p:spPr>
          <a:xfrm>
            <a:off x="4289536" y="2489755"/>
            <a:ext cx="1094123" cy="4368246"/>
          </a:xfrm>
          <a:prstGeom prst="rect">
            <a:avLst/>
          </a:prstGeom>
        </p:spPr>
      </p:pic>
    </p:spTree>
    <p:extLst>
      <p:ext uri="{BB962C8B-B14F-4D97-AF65-F5344CB8AC3E}">
        <p14:creationId xmlns:p14="http://schemas.microsoft.com/office/powerpoint/2010/main" val="11213017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9768" y="5585988"/>
            <a:ext cx="7772400" cy="770362"/>
          </a:xfrm>
          <a:prstGeom prst="rect">
            <a:avLst/>
          </a:prstGeom>
          <a:ln>
            <a:noFill/>
          </a:ln>
        </p:spPr>
        <p:txBody>
          <a:bodyPr vert="horz" lIns="91440" tIns="45720" rIns="91440" bIns="45720" rtlCol="0" anchor="t" anchorCtr="0">
            <a:noAutofit/>
          </a:bodyPr>
          <a:lstStyle>
            <a:lvl1pPr marL="0" marR="0" indent="0" algn="ctr" defTabSz="457200" rtl="0" eaLnBrk="1" fontAlgn="auto" latinLnBrk="0" hangingPunct="1">
              <a:lnSpc>
                <a:spcPts val="4800"/>
              </a:lnSpc>
              <a:spcBef>
                <a:spcPct val="0"/>
              </a:spcBef>
              <a:spcAft>
                <a:spcPts val="0"/>
              </a:spcAft>
              <a:buClrTx/>
              <a:buSzTx/>
              <a:buFontTx/>
              <a:buNone/>
              <a:tabLst/>
              <a:defRPr lang="en-US" sz="3000" kern="1200" cap="all" spc="0" baseline="0">
                <a:solidFill>
                  <a:schemeClr val="accent3"/>
                </a:solidFill>
                <a:latin typeface="Arial"/>
                <a:ea typeface="+mj-ea"/>
                <a:cs typeface="Arial"/>
              </a:defRPr>
            </a:lvl1pPr>
          </a:lstStyle>
          <a:p>
            <a:r>
              <a:rPr lang="en-US" sz="4000" b="1" cap="none" dirty="0">
                <a:solidFill>
                  <a:schemeClr val="bg1"/>
                </a:solidFill>
                <a:effectLst>
                  <a:outerShdw blurRad="50800" dist="76200" dir="2700000" algn="tl" rotWithShape="0">
                    <a:prstClr val="black">
                      <a:alpha val="40000"/>
                    </a:prstClr>
                  </a:outerShdw>
                </a:effectLst>
              </a:rPr>
              <a:t>SELF-REFLECTION</a:t>
            </a:r>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409118" y="1255154"/>
            <a:ext cx="4333700" cy="4110337"/>
          </a:xfrm>
          <a:prstGeom prst="rect">
            <a:avLst/>
          </a:prstGeom>
          <a:effectLst>
            <a:outerShdw blurRad="50800" dist="76200" dir="5400000" algn="t" rotWithShape="0">
              <a:prstClr val="black">
                <a:alpha val="10000"/>
              </a:prstClr>
            </a:outerShdw>
          </a:effectLst>
        </p:spPr>
      </p:pic>
    </p:spTree>
    <p:extLst>
      <p:ext uri="{BB962C8B-B14F-4D97-AF65-F5344CB8AC3E}">
        <p14:creationId xmlns:p14="http://schemas.microsoft.com/office/powerpoint/2010/main" val="21555034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47</a:t>
            </a:fld>
            <a:endParaRPr lang="en-US" dirty="0"/>
          </a:p>
        </p:txBody>
      </p:sp>
      <p:sp>
        <p:nvSpPr>
          <p:cNvPr id="3" name="Text Placeholder 2"/>
          <p:cNvSpPr>
            <a:spLocks noGrp="1"/>
          </p:cNvSpPr>
          <p:nvPr>
            <p:ph type="body" sz="quarter" idx="10"/>
          </p:nvPr>
        </p:nvSpPr>
        <p:spPr>
          <a:xfrm>
            <a:off x="1538926" y="2149311"/>
            <a:ext cx="6066148" cy="4114800"/>
          </a:xfrm>
        </p:spPr>
        <p:txBody>
          <a:bodyPr/>
          <a:lstStyle/>
          <a:p>
            <a:pPr>
              <a:lnSpc>
                <a:spcPts val="2600"/>
              </a:lnSpc>
            </a:pPr>
            <a:r>
              <a:rPr lang="en-US" altLang="en-US" dirty="0"/>
              <a:t>Think about your time in this group. If you had to pick </a:t>
            </a:r>
            <a:r>
              <a:rPr lang="en-US" altLang="en-US" b="1" dirty="0">
                <a:solidFill>
                  <a:schemeClr val="accent3"/>
                </a:solidFill>
              </a:rPr>
              <a:t>one sentence that will stick with you,</a:t>
            </a:r>
            <a:r>
              <a:rPr lang="en-US" altLang="en-US" dirty="0"/>
              <a:t> changed your thinking, resonated or will influence how you care for children and teens in the future, what would it be? Write it down</a:t>
            </a:r>
          </a:p>
          <a:p>
            <a:pPr marL="0" indent="0">
              <a:lnSpc>
                <a:spcPts val="2600"/>
              </a:lnSpc>
              <a:buNone/>
            </a:pPr>
            <a:endParaRPr lang="en-US" dirty="0"/>
          </a:p>
        </p:txBody>
      </p:sp>
      <p:sp>
        <p:nvSpPr>
          <p:cNvPr id="4" name="Title 3"/>
          <p:cNvSpPr>
            <a:spLocks noGrp="1"/>
          </p:cNvSpPr>
          <p:nvPr>
            <p:ph type="title"/>
          </p:nvPr>
        </p:nvSpPr>
        <p:spPr/>
        <p:txBody>
          <a:bodyPr/>
          <a:lstStyle/>
          <a:p>
            <a:r>
              <a:rPr lang="en-US" dirty="0"/>
              <a:t>Question	</a:t>
            </a:r>
          </a:p>
        </p:txBody>
      </p:sp>
    </p:spTree>
    <p:extLst>
      <p:ext uri="{BB962C8B-B14F-4D97-AF65-F5344CB8AC3E}">
        <p14:creationId xmlns:p14="http://schemas.microsoft.com/office/powerpoint/2010/main" val="40676897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245152" y="5416361"/>
            <a:ext cx="6643534" cy="1305114"/>
          </a:xfrm>
          <a:prstGeom prst="rect">
            <a:avLst/>
          </a:prstGeom>
          <a:ln>
            <a:noFill/>
          </a:ln>
        </p:spPr>
        <p:txBody>
          <a:bodyPr vert="horz" lIns="91440" tIns="45720" rIns="91440" bIns="45720" rtlCol="0" anchor="t" anchorCtr="0">
            <a:noAutofit/>
          </a:bodyPr>
          <a:lstStyle>
            <a:lvl1pPr marL="0" marR="0" indent="0" algn="ctr" defTabSz="457200" rtl="0" eaLnBrk="1" fontAlgn="auto" latinLnBrk="0" hangingPunct="1">
              <a:lnSpc>
                <a:spcPts val="4800"/>
              </a:lnSpc>
              <a:spcBef>
                <a:spcPct val="0"/>
              </a:spcBef>
              <a:spcAft>
                <a:spcPts val="0"/>
              </a:spcAft>
              <a:buClrTx/>
              <a:buSzTx/>
              <a:buFontTx/>
              <a:buNone/>
              <a:tabLst/>
              <a:defRPr lang="en-US" sz="3000" kern="1200" cap="all" spc="0" baseline="0">
                <a:solidFill>
                  <a:schemeClr val="accent3"/>
                </a:solidFill>
                <a:latin typeface="Arial"/>
                <a:ea typeface="+mj-ea"/>
                <a:cs typeface="Arial"/>
              </a:defRPr>
            </a:lvl1pPr>
          </a:lstStyle>
          <a:p>
            <a:pPr>
              <a:lnSpc>
                <a:spcPct val="100000"/>
              </a:lnSpc>
            </a:pPr>
            <a:r>
              <a:rPr lang="en-US" sz="4000" b="1" cap="none" dirty="0">
                <a:solidFill>
                  <a:schemeClr val="bg1"/>
                </a:solidFill>
                <a:effectLst>
                  <a:outerShdw blurRad="50800" dist="76200" dir="2700000" algn="tl" rotWithShape="0">
                    <a:prstClr val="black">
                      <a:alpha val="40000"/>
                    </a:prstClr>
                  </a:outerShdw>
                </a:effectLst>
              </a:rPr>
              <a:t>TAKE HOME</a:t>
            </a:r>
          </a:p>
          <a:p>
            <a:pPr>
              <a:lnSpc>
                <a:spcPct val="100000"/>
              </a:lnSpc>
            </a:pPr>
            <a:r>
              <a:rPr lang="en-US" sz="1600" cap="none" dirty="0">
                <a:ln w="0"/>
                <a:solidFill>
                  <a:schemeClr val="tx1"/>
                </a:solidFill>
                <a:effectLst>
                  <a:outerShdw blurRad="38100" dist="19050" dir="2700000" algn="tl" rotWithShape="0">
                    <a:schemeClr val="dk1">
                      <a:alpha val="40000"/>
                    </a:schemeClr>
                  </a:outerShdw>
                </a:effectLst>
              </a:rPr>
              <a:t>What is one sentence (idea, concept or something you have learned) that you can take away from today? Write it in your log. </a:t>
            </a:r>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509519" y="1185350"/>
            <a:ext cx="4114800" cy="4114800"/>
          </a:xfrm>
          <a:prstGeom prst="rect">
            <a:avLst/>
          </a:prstGeom>
          <a:effectLst>
            <a:outerShdw blurRad="50800" dist="76200" dir="5400000" algn="t" rotWithShape="0">
              <a:prstClr val="black">
                <a:alpha val="10000"/>
              </a:prstClr>
            </a:outerShdw>
          </a:effectLst>
        </p:spPr>
      </p:pic>
    </p:spTree>
    <p:extLst>
      <p:ext uri="{BB962C8B-B14F-4D97-AF65-F5344CB8AC3E}">
        <p14:creationId xmlns:p14="http://schemas.microsoft.com/office/powerpoint/2010/main" val="439901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680719" y="5624338"/>
            <a:ext cx="7772400" cy="623372"/>
          </a:xfrm>
          <a:ln>
            <a:noFill/>
          </a:ln>
        </p:spPr>
        <p:txBody>
          <a:bodyPr/>
          <a:lstStyle/>
          <a:p>
            <a:r>
              <a:rPr lang="en-US" sz="4000" b="1" cap="none" dirty="0">
                <a:solidFill>
                  <a:schemeClr val="bg1"/>
                </a:solidFill>
                <a:effectLst>
                  <a:outerShdw blurRad="50800" dist="76200" dir="2700000" algn="tl" rotWithShape="0">
                    <a:prstClr val="black">
                      <a:alpha val="40000"/>
                    </a:prstClr>
                  </a:outerShdw>
                </a:effectLst>
              </a:rPr>
              <a:t>WARM-UP</a:t>
            </a:r>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511813" y="1244464"/>
            <a:ext cx="4110211" cy="4114800"/>
          </a:xfrm>
          <a:prstGeom prst="rect">
            <a:avLst/>
          </a:prstGeom>
          <a:effectLst>
            <a:outerShdw blurRad="50800" dist="76200" dir="2700000" algn="tl" rotWithShape="0">
              <a:prstClr val="black">
                <a:alpha val="10000"/>
              </a:prstClr>
            </a:outerShdw>
          </a:effectLst>
        </p:spPr>
      </p:pic>
    </p:spTree>
    <p:extLst>
      <p:ext uri="{BB962C8B-B14F-4D97-AF65-F5344CB8AC3E}">
        <p14:creationId xmlns:p14="http://schemas.microsoft.com/office/powerpoint/2010/main" val="31418878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9768" y="5585988"/>
            <a:ext cx="7772400" cy="770362"/>
          </a:xfrm>
          <a:prstGeom prst="rect">
            <a:avLst/>
          </a:prstGeom>
          <a:ln>
            <a:noFill/>
          </a:ln>
        </p:spPr>
        <p:txBody>
          <a:bodyPr vert="horz" lIns="91440" tIns="45720" rIns="91440" bIns="45720" rtlCol="0" anchor="t" anchorCtr="0">
            <a:noAutofit/>
          </a:bodyPr>
          <a:lstStyle>
            <a:lvl1pPr marL="0" marR="0" indent="0" algn="ctr" defTabSz="457200" rtl="0" eaLnBrk="1" fontAlgn="auto" latinLnBrk="0" hangingPunct="1">
              <a:lnSpc>
                <a:spcPts val="4800"/>
              </a:lnSpc>
              <a:spcBef>
                <a:spcPct val="0"/>
              </a:spcBef>
              <a:spcAft>
                <a:spcPts val="0"/>
              </a:spcAft>
              <a:buClrTx/>
              <a:buSzTx/>
              <a:buFontTx/>
              <a:buNone/>
              <a:tabLst/>
              <a:defRPr lang="en-US" sz="3000" kern="1200" cap="all" spc="0" baseline="0">
                <a:solidFill>
                  <a:schemeClr val="accent3"/>
                </a:solidFill>
                <a:latin typeface="Arial"/>
                <a:ea typeface="+mj-ea"/>
                <a:cs typeface="Arial"/>
              </a:defRPr>
            </a:lvl1pPr>
          </a:lstStyle>
          <a:p>
            <a:r>
              <a:rPr lang="en-US" sz="4000" b="1" cap="none" dirty="0">
                <a:solidFill>
                  <a:schemeClr val="bg1"/>
                </a:solidFill>
                <a:effectLst>
                  <a:outerShdw blurRad="50800" dist="76200" dir="2700000" algn="tl" rotWithShape="0">
                    <a:prstClr val="black">
                      <a:alpha val="40000"/>
                    </a:prstClr>
                  </a:outerShdw>
                </a:effectLst>
              </a:rPr>
              <a:t>PRACTICE</a:t>
            </a:r>
          </a:p>
        </p:txBody>
      </p:sp>
      <p:pic>
        <p:nvPicPr>
          <p:cNvPr id="7" name="Pictur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438929" y="1259008"/>
            <a:ext cx="4274077" cy="4368545"/>
          </a:xfrm>
          <a:prstGeom prst="rect">
            <a:avLst/>
          </a:prstGeom>
          <a:effectLst>
            <a:outerShdw blurRad="50800" dist="76200" dir="5400000" algn="t" rotWithShape="0">
              <a:prstClr val="black">
                <a:alpha val="10000"/>
              </a:prstClr>
            </a:outerShdw>
          </a:effectLst>
        </p:spPr>
      </p:pic>
    </p:spTree>
    <p:extLst>
      <p:ext uri="{BB962C8B-B14F-4D97-AF65-F5344CB8AC3E}">
        <p14:creationId xmlns:p14="http://schemas.microsoft.com/office/powerpoint/2010/main" val="19734949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50</a:t>
            </a:fld>
            <a:endParaRPr lang="en-US" dirty="0"/>
          </a:p>
        </p:txBody>
      </p:sp>
      <p:sp>
        <p:nvSpPr>
          <p:cNvPr id="3" name="Text Placeholder 2"/>
          <p:cNvSpPr>
            <a:spLocks noGrp="1"/>
          </p:cNvSpPr>
          <p:nvPr>
            <p:ph type="body" sz="quarter" idx="10"/>
          </p:nvPr>
        </p:nvSpPr>
        <p:spPr>
          <a:xfrm>
            <a:off x="1779309" y="2170522"/>
            <a:ext cx="5585381" cy="3886200"/>
          </a:xfrm>
        </p:spPr>
        <p:txBody>
          <a:bodyPr/>
          <a:lstStyle/>
          <a:p>
            <a:r>
              <a:rPr lang="en-US" altLang="en-US" dirty="0"/>
              <a:t>Start at the beginning. Every week, try to take time to use one of the skills you learned in these nine sessions </a:t>
            </a:r>
          </a:p>
          <a:p>
            <a:r>
              <a:rPr lang="en-US" altLang="en-US" dirty="0"/>
              <a:t>Practice that skill. Refine it</a:t>
            </a:r>
          </a:p>
          <a:p>
            <a:r>
              <a:rPr lang="en-US" altLang="en-US" b="1" dirty="0">
                <a:solidFill>
                  <a:schemeClr val="accent3"/>
                </a:solidFill>
              </a:rPr>
              <a:t>We all learn something new every day</a:t>
            </a:r>
            <a:r>
              <a:rPr lang="en-US" altLang="en-US" dirty="0"/>
              <a:t>; everything takes practice</a:t>
            </a:r>
          </a:p>
          <a:p>
            <a:endParaRPr lang="en-US" dirty="0"/>
          </a:p>
        </p:txBody>
      </p:sp>
      <p:sp>
        <p:nvSpPr>
          <p:cNvPr id="4" name="Title 3"/>
          <p:cNvSpPr>
            <a:spLocks noGrp="1"/>
          </p:cNvSpPr>
          <p:nvPr>
            <p:ph type="title"/>
          </p:nvPr>
        </p:nvSpPr>
        <p:spPr/>
        <p:txBody>
          <a:bodyPr/>
          <a:lstStyle/>
          <a:p>
            <a:r>
              <a:rPr lang="en-US" dirty="0"/>
              <a:t>Practice</a:t>
            </a:r>
          </a:p>
        </p:txBody>
      </p:sp>
    </p:spTree>
    <p:extLst>
      <p:ext uri="{BB962C8B-B14F-4D97-AF65-F5344CB8AC3E}">
        <p14:creationId xmlns:p14="http://schemas.microsoft.com/office/powerpoint/2010/main" val="17253442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0719" y="5604095"/>
            <a:ext cx="7772400" cy="770362"/>
          </a:xfrm>
          <a:prstGeom prst="rect">
            <a:avLst/>
          </a:prstGeom>
          <a:ln>
            <a:noFill/>
          </a:ln>
        </p:spPr>
        <p:txBody>
          <a:bodyPr vert="horz" lIns="91440" tIns="45720" rIns="91440" bIns="45720" rtlCol="0" anchor="t" anchorCtr="0">
            <a:noAutofit/>
          </a:bodyPr>
          <a:lstStyle>
            <a:lvl1pPr marL="0" marR="0" indent="0" algn="ctr" defTabSz="457200" rtl="0" eaLnBrk="1" fontAlgn="auto" latinLnBrk="0" hangingPunct="1">
              <a:lnSpc>
                <a:spcPts val="4800"/>
              </a:lnSpc>
              <a:spcBef>
                <a:spcPct val="0"/>
              </a:spcBef>
              <a:spcAft>
                <a:spcPts val="0"/>
              </a:spcAft>
              <a:buClrTx/>
              <a:buSzTx/>
              <a:buFontTx/>
              <a:buNone/>
              <a:tabLst/>
              <a:defRPr lang="en-US" sz="3000" kern="1200" cap="all" spc="0" baseline="0">
                <a:solidFill>
                  <a:schemeClr val="accent3"/>
                </a:solidFill>
                <a:latin typeface="Arial"/>
                <a:ea typeface="+mj-ea"/>
                <a:cs typeface="Arial"/>
              </a:defRPr>
            </a:lvl1pPr>
          </a:lstStyle>
          <a:p>
            <a:r>
              <a:rPr lang="en-US" sz="4000" b="1" cap="none" dirty="0">
                <a:solidFill>
                  <a:schemeClr val="bg1"/>
                </a:solidFill>
                <a:effectLst>
                  <a:outerShdw blurRad="50800" dist="76200" dir="2700000" algn="tl" rotWithShape="0">
                    <a:prstClr val="black">
                      <a:alpha val="40000"/>
                    </a:prstClr>
                  </a:outerShdw>
                </a:effectLst>
              </a:rPr>
              <a:t>CLOSING CHECK-IN</a:t>
            </a:r>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508376" y="1271780"/>
            <a:ext cx="4117086" cy="4114800"/>
          </a:xfrm>
          <a:prstGeom prst="rect">
            <a:avLst/>
          </a:prstGeom>
          <a:effectLst>
            <a:outerShdw blurRad="50800" dist="76200" dir="2700000" algn="tl" rotWithShape="0">
              <a:prstClr val="black">
                <a:alpha val="10000"/>
              </a:prstClr>
            </a:outerShdw>
          </a:effectLst>
        </p:spPr>
      </p:pic>
    </p:spTree>
    <p:extLst>
      <p:ext uri="{BB962C8B-B14F-4D97-AF65-F5344CB8AC3E}">
        <p14:creationId xmlns:p14="http://schemas.microsoft.com/office/powerpoint/2010/main" val="5369698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52</a:t>
            </a:fld>
            <a:endParaRPr lang="en-US" dirty="0"/>
          </a:p>
        </p:txBody>
      </p:sp>
      <p:sp>
        <p:nvSpPr>
          <p:cNvPr id="4" name="Title 3"/>
          <p:cNvSpPr>
            <a:spLocks noGrp="1"/>
          </p:cNvSpPr>
          <p:nvPr>
            <p:ph type="title"/>
          </p:nvPr>
        </p:nvSpPr>
        <p:spPr/>
        <p:txBody>
          <a:bodyPr/>
          <a:lstStyle/>
          <a:p>
            <a:r>
              <a:rPr lang="en-US" dirty="0"/>
              <a:t>What Is Your Energy Right Now?</a:t>
            </a:r>
          </a:p>
        </p:txBody>
      </p:sp>
      <p:grpSp>
        <p:nvGrpSpPr>
          <p:cNvPr id="20" name="Group 19"/>
          <p:cNvGrpSpPr/>
          <p:nvPr/>
        </p:nvGrpSpPr>
        <p:grpSpPr>
          <a:xfrm>
            <a:off x="916383" y="1747732"/>
            <a:ext cx="7323788" cy="4260480"/>
            <a:chOff x="916383" y="1747732"/>
            <a:chExt cx="7323788" cy="4260480"/>
          </a:xfrm>
        </p:grpSpPr>
        <p:sp>
          <p:nvSpPr>
            <p:cNvPr id="21" name="Rounded Rectangle 20"/>
            <p:cNvSpPr/>
            <p:nvPr/>
          </p:nvSpPr>
          <p:spPr bwMode="auto">
            <a:xfrm>
              <a:off x="916383" y="1747732"/>
              <a:ext cx="2212408" cy="4260480"/>
            </a:xfrm>
            <a:prstGeom prst="roundRect">
              <a:avLst/>
            </a:prstGeom>
            <a:solidFill>
              <a:schemeClr val="bg2">
                <a:alpha val="59000"/>
              </a:schemeClr>
            </a:solidFill>
            <a:ln w="9525" cap="flat" cmpd="sng" algn="ctr">
              <a:noFill/>
              <a:prstDash val="solid"/>
              <a:round/>
              <a:headEnd type="none" w="med" len="med"/>
              <a:tailEnd type="none" w="med" len="med"/>
            </a:ln>
            <a:effectLst>
              <a:outerShdw blurRad="50800" dist="76200" dir="2700000" algn="tl" rotWithShape="0">
                <a:prstClr val="black">
                  <a:alpha val="3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p:txBody>
        </p:sp>
        <p:cxnSp>
          <p:nvCxnSpPr>
            <p:cNvPr id="22" name="Straight Connector 21"/>
            <p:cNvCxnSpPr/>
            <p:nvPr/>
          </p:nvCxnSpPr>
          <p:spPr bwMode="auto">
            <a:xfrm flipH="1">
              <a:off x="2025282" y="2845876"/>
              <a:ext cx="5705" cy="1962547"/>
            </a:xfrm>
            <a:prstGeom prst="line">
              <a:avLst/>
            </a:prstGeom>
            <a:ln w="82550" cmpd="sng">
              <a:solidFill>
                <a:schemeClr val="bg1">
                  <a:lumMod val="75000"/>
                </a:schemeClr>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3" name="Triangle 22"/>
            <p:cNvSpPr/>
            <p:nvPr/>
          </p:nvSpPr>
          <p:spPr bwMode="auto">
            <a:xfrm rot="10800000">
              <a:off x="1878254" y="4808423"/>
              <a:ext cx="294057" cy="253497"/>
            </a:xfrm>
            <a:prstGeom prst="triangle">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p:txBody>
        </p:sp>
        <p:sp>
          <p:nvSpPr>
            <p:cNvPr id="24" name="TextBox 23"/>
            <p:cNvSpPr txBox="1"/>
            <p:nvPr/>
          </p:nvSpPr>
          <p:spPr>
            <a:xfrm>
              <a:off x="1079197" y="1865421"/>
              <a:ext cx="1903583" cy="707886"/>
            </a:xfrm>
            <a:prstGeom prst="rect">
              <a:avLst/>
            </a:prstGeom>
            <a:noFill/>
          </p:spPr>
          <p:txBody>
            <a:bodyPr wrap="square" rtlCol="0">
              <a:spAutoFit/>
            </a:bodyPr>
            <a:lstStyle/>
            <a:p>
              <a:pPr algn="ctr"/>
              <a:r>
                <a:rPr lang="en-US" sz="2000" b="1" dirty="0">
                  <a:solidFill>
                    <a:schemeClr val="accent3"/>
                  </a:solidFill>
                </a:rPr>
                <a:t>Totally Comfortable</a:t>
              </a:r>
            </a:p>
          </p:txBody>
        </p:sp>
        <p:sp>
          <p:nvSpPr>
            <p:cNvPr id="25" name="Triangle 24"/>
            <p:cNvSpPr/>
            <p:nvPr/>
          </p:nvSpPr>
          <p:spPr bwMode="auto">
            <a:xfrm>
              <a:off x="1878255" y="2596921"/>
              <a:ext cx="294057" cy="253497"/>
            </a:xfrm>
            <a:prstGeom prst="triangl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p:txBody>
        </p:sp>
        <p:sp>
          <p:nvSpPr>
            <p:cNvPr id="26" name="TextBox 25"/>
            <p:cNvSpPr txBox="1"/>
            <p:nvPr/>
          </p:nvSpPr>
          <p:spPr>
            <a:xfrm>
              <a:off x="991515" y="5171005"/>
              <a:ext cx="2078947" cy="707886"/>
            </a:xfrm>
            <a:prstGeom prst="rect">
              <a:avLst/>
            </a:prstGeom>
            <a:noFill/>
          </p:spPr>
          <p:txBody>
            <a:bodyPr wrap="square" rtlCol="0">
              <a:spAutoFit/>
            </a:bodyPr>
            <a:lstStyle/>
            <a:p>
              <a:pPr algn="ctr"/>
              <a:r>
                <a:rPr lang="en-US" sz="2000" b="1" dirty="0">
                  <a:solidFill>
                    <a:schemeClr val="accent5"/>
                  </a:solidFill>
                </a:rPr>
                <a:t>Really Uncomfortable</a:t>
              </a:r>
            </a:p>
          </p:txBody>
        </p:sp>
        <p:sp>
          <p:nvSpPr>
            <p:cNvPr id="27" name="Rounded Rectangle 26"/>
            <p:cNvSpPr/>
            <p:nvPr/>
          </p:nvSpPr>
          <p:spPr bwMode="auto">
            <a:xfrm>
              <a:off x="6027763" y="1747732"/>
              <a:ext cx="2212408" cy="4260480"/>
            </a:xfrm>
            <a:prstGeom prst="roundRect">
              <a:avLst/>
            </a:prstGeom>
            <a:solidFill>
              <a:schemeClr val="bg2">
                <a:alpha val="59000"/>
              </a:schemeClr>
            </a:solidFill>
            <a:ln w="9525" cap="flat" cmpd="sng" algn="ctr">
              <a:noFill/>
              <a:prstDash val="solid"/>
              <a:round/>
              <a:headEnd type="none" w="med" len="med"/>
              <a:tailEnd type="none" w="med" len="med"/>
            </a:ln>
            <a:effectLst>
              <a:outerShdw blurRad="50800" dist="76200" dir="2700000" algn="tl" rotWithShape="0">
                <a:prstClr val="black">
                  <a:alpha val="3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rPr>
                <a:t>z</a:t>
              </a:r>
            </a:p>
          </p:txBody>
        </p:sp>
        <p:cxnSp>
          <p:nvCxnSpPr>
            <p:cNvPr id="28" name="Straight Connector 27"/>
            <p:cNvCxnSpPr/>
            <p:nvPr/>
          </p:nvCxnSpPr>
          <p:spPr bwMode="auto">
            <a:xfrm flipH="1">
              <a:off x="7136662" y="2772706"/>
              <a:ext cx="5705" cy="2206990"/>
            </a:xfrm>
            <a:prstGeom prst="line">
              <a:avLst/>
            </a:prstGeom>
            <a:ln w="82550" cmpd="sng">
              <a:solidFill>
                <a:schemeClr val="bg1">
                  <a:lumMod val="75000"/>
                </a:schemeClr>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9" name="Triangle 28"/>
            <p:cNvSpPr/>
            <p:nvPr/>
          </p:nvSpPr>
          <p:spPr bwMode="auto">
            <a:xfrm rot="10800000">
              <a:off x="6989634" y="4979696"/>
              <a:ext cx="294057" cy="253497"/>
            </a:xfrm>
            <a:prstGeom prst="triangle">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p:txBody>
        </p:sp>
        <p:sp>
          <p:nvSpPr>
            <p:cNvPr id="30" name="TextBox 29"/>
            <p:cNvSpPr txBox="1"/>
            <p:nvPr/>
          </p:nvSpPr>
          <p:spPr>
            <a:xfrm>
              <a:off x="6190577" y="2009533"/>
              <a:ext cx="1903583" cy="400110"/>
            </a:xfrm>
            <a:prstGeom prst="rect">
              <a:avLst/>
            </a:prstGeom>
            <a:noFill/>
          </p:spPr>
          <p:txBody>
            <a:bodyPr wrap="square" rtlCol="0">
              <a:spAutoFit/>
            </a:bodyPr>
            <a:lstStyle/>
            <a:p>
              <a:pPr algn="ctr"/>
              <a:r>
                <a:rPr lang="en-US" sz="2000" b="1" dirty="0">
                  <a:solidFill>
                    <a:schemeClr val="accent3"/>
                  </a:solidFill>
                </a:rPr>
                <a:t>Great Match</a:t>
              </a:r>
            </a:p>
          </p:txBody>
        </p:sp>
        <p:sp>
          <p:nvSpPr>
            <p:cNvPr id="31" name="Triangle 30"/>
            <p:cNvSpPr/>
            <p:nvPr/>
          </p:nvSpPr>
          <p:spPr bwMode="auto">
            <a:xfrm>
              <a:off x="6989635" y="2505645"/>
              <a:ext cx="294057" cy="253497"/>
            </a:xfrm>
            <a:prstGeom prst="triangl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p:txBody>
        </p:sp>
        <p:sp>
          <p:nvSpPr>
            <p:cNvPr id="32" name="TextBox 31"/>
            <p:cNvSpPr txBox="1"/>
            <p:nvPr/>
          </p:nvSpPr>
          <p:spPr>
            <a:xfrm>
              <a:off x="6102895" y="5369438"/>
              <a:ext cx="2078947" cy="400110"/>
            </a:xfrm>
            <a:prstGeom prst="rect">
              <a:avLst/>
            </a:prstGeom>
            <a:noFill/>
          </p:spPr>
          <p:txBody>
            <a:bodyPr wrap="square" rtlCol="0">
              <a:spAutoFit/>
            </a:bodyPr>
            <a:lstStyle/>
            <a:p>
              <a:pPr algn="ctr"/>
              <a:r>
                <a:rPr lang="en-US" sz="2000" b="1" dirty="0">
                  <a:solidFill>
                    <a:schemeClr val="accent5"/>
                  </a:solidFill>
                </a:rPr>
                <a:t>Terrible Match</a:t>
              </a:r>
            </a:p>
          </p:txBody>
        </p:sp>
        <p:grpSp>
          <p:nvGrpSpPr>
            <p:cNvPr id="33" name="Group 32"/>
            <p:cNvGrpSpPr/>
            <p:nvPr/>
          </p:nvGrpSpPr>
          <p:grpSpPr>
            <a:xfrm>
              <a:off x="3695564" y="1747732"/>
              <a:ext cx="1765426" cy="4260480"/>
              <a:chOff x="3561881" y="1747732"/>
              <a:chExt cx="1765426" cy="4260480"/>
            </a:xfrm>
          </p:grpSpPr>
          <p:sp>
            <p:nvSpPr>
              <p:cNvPr id="34" name="Rounded Rectangle 33"/>
              <p:cNvSpPr/>
              <p:nvPr/>
            </p:nvSpPr>
            <p:spPr bwMode="auto">
              <a:xfrm>
                <a:off x="3561881" y="1747732"/>
                <a:ext cx="1765426" cy="4260480"/>
              </a:xfrm>
              <a:prstGeom prst="roundRect">
                <a:avLst/>
              </a:prstGeom>
              <a:solidFill>
                <a:schemeClr val="bg2">
                  <a:alpha val="59000"/>
                </a:schemeClr>
              </a:solidFill>
              <a:ln w="9525" cap="flat" cmpd="sng" algn="ctr">
                <a:noFill/>
                <a:prstDash val="solid"/>
                <a:round/>
                <a:headEnd type="none" w="med" len="med"/>
                <a:tailEnd type="none" w="med" len="med"/>
              </a:ln>
              <a:effectLst>
                <a:outerShdw blurRad="50800" dist="76200" dir="2700000" algn="tl" rotWithShape="0">
                  <a:prstClr val="black">
                    <a:alpha val="3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p:txBody>
          </p:sp>
          <p:grpSp>
            <p:nvGrpSpPr>
              <p:cNvPr id="35" name="Group 34"/>
              <p:cNvGrpSpPr/>
              <p:nvPr/>
            </p:nvGrpSpPr>
            <p:grpSpPr>
              <a:xfrm>
                <a:off x="3903739" y="1969604"/>
                <a:ext cx="1122445" cy="3769805"/>
                <a:chOff x="4443077" y="2425570"/>
                <a:chExt cx="1122445" cy="3769805"/>
              </a:xfrm>
            </p:grpSpPr>
            <p:grpSp>
              <p:nvGrpSpPr>
                <p:cNvPr id="36" name="Group 35"/>
                <p:cNvGrpSpPr/>
                <p:nvPr/>
              </p:nvGrpSpPr>
              <p:grpSpPr>
                <a:xfrm>
                  <a:off x="4443077" y="2662742"/>
                  <a:ext cx="1122445" cy="3532633"/>
                  <a:chOff x="4443077" y="2662742"/>
                  <a:chExt cx="1122445" cy="3532633"/>
                </a:xfrm>
              </p:grpSpPr>
              <p:sp>
                <p:nvSpPr>
                  <p:cNvPr id="38" name="Off-page Connector 37"/>
                  <p:cNvSpPr/>
                  <p:nvPr/>
                </p:nvSpPr>
                <p:spPr bwMode="auto">
                  <a:xfrm rot="5400000">
                    <a:off x="4978523" y="5197316"/>
                    <a:ext cx="350132" cy="823865"/>
                  </a:xfrm>
                  <a:prstGeom prst="flowChartOffpageConnector">
                    <a:avLst/>
                  </a:prstGeom>
                  <a:solidFill>
                    <a:schemeClr val="accent5"/>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p:txBody>
              </p:sp>
              <p:sp>
                <p:nvSpPr>
                  <p:cNvPr id="39" name="Off-page Connector 38"/>
                  <p:cNvSpPr/>
                  <p:nvPr/>
                </p:nvSpPr>
                <p:spPr bwMode="auto">
                  <a:xfrm rot="5400000">
                    <a:off x="4978523" y="3293512"/>
                    <a:ext cx="350132" cy="823865"/>
                  </a:xfrm>
                  <a:prstGeom prst="flowChartOffpageConnector">
                    <a:avLst/>
                  </a:prstGeom>
                  <a:solidFill>
                    <a:schemeClr val="accent3">
                      <a:lumMod val="40000"/>
                      <a:lumOff val="6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p:txBody>
              </p:sp>
              <p:sp>
                <p:nvSpPr>
                  <p:cNvPr id="40" name="Off-page Connector 39"/>
                  <p:cNvSpPr/>
                  <p:nvPr/>
                </p:nvSpPr>
                <p:spPr bwMode="auto">
                  <a:xfrm rot="5400000">
                    <a:off x="4978523" y="2666840"/>
                    <a:ext cx="350132" cy="823865"/>
                  </a:xfrm>
                  <a:prstGeom prst="flowChartOffpageConnector">
                    <a:avLst/>
                  </a:prstGeom>
                  <a:solidFill>
                    <a:schemeClr val="accent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p:txBody>
              </p:sp>
              <p:sp>
                <p:nvSpPr>
                  <p:cNvPr id="41" name="Off-page Connector 40"/>
                  <p:cNvSpPr/>
                  <p:nvPr/>
                </p:nvSpPr>
                <p:spPr bwMode="auto">
                  <a:xfrm rot="5400000">
                    <a:off x="4978523" y="4573471"/>
                    <a:ext cx="350132" cy="823865"/>
                  </a:xfrm>
                  <a:prstGeom prst="flowChartOffpageConnector">
                    <a:avLst/>
                  </a:prstGeom>
                  <a:solidFill>
                    <a:schemeClr val="accent5">
                      <a:lumMod val="40000"/>
                      <a:lumOff val="6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p:txBody>
              </p:sp>
              <p:sp>
                <p:nvSpPr>
                  <p:cNvPr id="42" name="Off-page Connector 41"/>
                  <p:cNvSpPr/>
                  <p:nvPr/>
                </p:nvSpPr>
                <p:spPr bwMode="auto">
                  <a:xfrm rot="5400000">
                    <a:off x="4978523" y="3920185"/>
                    <a:ext cx="350132" cy="823865"/>
                  </a:xfrm>
                  <a:prstGeom prst="flowChartOffpageConnector">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p:txBody>
              </p:sp>
              <p:cxnSp>
                <p:nvCxnSpPr>
                  <p:cNvPr id="43" name="Straight Connector 42"/>
                  <p:cNvCxnSpPr/>
                  <p:nvPr/>
                </p:nvCxnSpPr>
                <p:spPr bwMode="auto">
                  <a:xfrm>
                    <a:off x="4590107" y="2662742"/>
                    <a:ext cx="0" cy="3295461"/>
                  </a:xfrm>
                  <a:prstGeom prst="line">
                    <a:avLst/>
                  </a:prstGeom>
                  <a:ln w="82550" cmpd="sng">
                    <a:solidFill>
                      <a:schemeClr val="bg1">
                        <a:lumMod val="75000"/>
                      </a:schemeClr>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4" name="Triangle 43"/>
                  <p:cNvSpPr/>
                  <p:nvPr/>
                </p:nvSpPr>
                <p:spPr bwMode="auto">
                  <a:xfrm rot="10800000">
                    <a:off x="4443077" y="5941878"/>
                    <a:ext cx="294057" cy="253497"/>
                  </a:xfrm>
                  <a:prstGeom prst="triangle">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p:txBody>
              </p:sp>
              <p:sp>
                <p:nvSpPr>
                  <p:cNvPr id="45" name="TextBox 44"/>
                  <p:cNvSpPr txBox="1"/>
                  <p:nvPr/>
                </p:nvSpPr>
                <p:spPr>
                  <a:xfrm>
                    <a:off x="4868407" y="2877228"/>
                    <a:ext cx="697115" cy="400110"/>
                  </a:xfrm>
                  <a:prstGeom prst="rect">
                    <a:avLst/>
                  </a:prstGeom>
                  <a:noFill/>
                </p:spPr>
                <p:txBody>
                  <a:bodyPr wrap="square" rtlCol="0">
                    <a:spAutoFit/>
                  </a:bodyPr>
                  <a:lstStyle/>
                  <a:p>
                    <a:pPr algn="ctr"/>
                    <a:r>
                      <a:rPr lang="en-US" sz="2000" b="1" dirty="0">
                        <a:solidFill>
                          <a:schemeClr val="bg1"/>
                        </a:solidFill>
                      </a:rPr>
                      <a:t>+10</a:t>
                    </a:r>
                  </a:p>
                </p:txBody>
              </p:sp>
              <p:sp>
                <p:nvSpPr>
                  <p:cNvPr id="46" name="TextBox 45"/>
                  <p:cNvSpPr txBox="1"/>
                  <p:nvPr/>
                </p:nvSpPr>
                <p:spPr>
                  <a:xfrm>
                    <a:off x="4868407" y="3507943"/>
                    <a:ext cx="697114" cy="400110"/>
                  </a:xfrm>
                  <a:prstGeom prst="rect">
                    <a:avLst/>
                  </a:prstGeom>
                  <a:noFill/>
                </p:spPr>
                <p:txBody>
                  <a:bodyPr wrap="square" rtlCol="0">
                    <a:spAutoFit/>
                  </a:bodyPr>
                  <a:lstStyle/>
                  <a:p>
                    <a:pPr algn="ctr"/>
                    <a:r>
                      <a:rPr lang="en-US" sz="2000" b="1" dirty="0">
                        <a:solidFill>
                          <a:schemeClr val="bg1"/>
                        </a:solidFill>
                      </a:rPr>
                      <a:t>+5</a:t>
                    </a:r>
                  </a:p>
                </p:txBody>
              </p:sp>
              <p:sp>
                <p:nvSpPr>
                  <p:cNvPr id="47" name="TextBox 46"/>
                  <p:cNvSpPr txBox="1"/>
                  <p:nvPr/>
                </p:nvSpPr>
                <p:spPr>
                  <a:xfrm>
                    <a:off x="4868407" y="4134357"/>
                    <a:ext cx="697114" cy="400110"/>
                  </a:xfrm>
                  <a:prstGeom prst="rect">
                    <a:avLst/>
                  </a:prstGeom>
                  <a:noFill/>
                </p:spPr>
                <p:txBody>
                  <a:bodyPr wrap="square" rtlCol="0">
                    <a:spAutoFit/>
                  </a:bodyPr>
                  <a:lstStyle/>
                  <a:p>
                    <a:pPr algn="ctr"/>
                    <a:r>
                      <a:rPr lang="en-US" sz="2000" b="1" dirty="0">
                        <a:solidFill>
                          <a:schemeClr val="bg1"/>
                        </a:solidFill>
                      </a:rPr>
                      <a:t>0</a:t>
                    </a:r>
                  </a:p>
                </p:txBody>
              </p:sp>
              <p:sp>
                <p:nvSpPr>
                  <p:cNvPr id="48" name="TextBox 47"/>
                  <p:cNvSpPr txBox="1"/>
                  <p:nvPr/>
                </p:nvSpPr>
                <p:spPr>
                  <a:xfrm>
                    <a:off x="4868406" y="4784705"/>
                    <a:ext cx="697115" cy="400110"/>
                  </a:xfrm>
                  <a:prstGeom prst="rect">
                    <a:avLst/>
                  </a:prstGeom>
                  <a:noFill/>
                </p:spPr>
                <p:txBody>
                  <a:bodyPr wrap="square" rtlCol="0">
                    <a:spAutoFit/>
                  </a:bodyPr>
                  <a:lstStyle/>
                  <a:p>
                    <a:pPr algn="ctr"/>
                    <a:r>
                      <a:rPr lang="en-US" sz="2000" b="1" dirty="0">
                        <a:solidFill>
                          <a:schemeClr val="bg1"/>
                        </a:solidFill>
                      </a:rPr>
                      <a:t>-5</a:t>
                    </a:r>
                  </a:p>
                </p:txBody>
              </p:sp>
              <p:sp>
                <p:nvSpPr>
                  <p:cNvPr id="49" name="TextBox 48"/>
                  <p:cNvSpPr txBox="1"/>
                  <p:nvPr/>
                </p:nvSpPr>
                <p:spPr>
                  <a:xfrm>
                    <a:off x="4947625" y="5401544"/>
                    <a:ext cx="617896" cy="400110"/>
                  </a:xfrm>
                  <a:prstGeom prst="rect">
                    <a:avLst/>
                  </a:prstGeom>
                  <a:noFill/>
                </p:spPr>
                <p:txBody>
                  <a:bodyPr wrap="square" rtlCol="0">
                    <a:spAutoFit/>
                  </a:bodyPr>
                  <a:lstStyle/>
                  <a:p>
                    <a:pPr algn="ctr"/>
                    <a:r>
                      <a:rPr lang="en-US" sz="2000" b="1" dirty="0">
                        <a:solidFill>
                          <a:schemeClr val="bg1"/>
                        </a:solidFill>
                      </a:rPr>
                      <a:t>-10</a:t>
                    </a:r>
                  </a:p>
                </p:txBody>
              </p:sp>
            </p:grpSp>
            <p:sp>
              <p:nvSpPr>
                <p:cNvPr id="37" name="Triangle 36"/>
                <p:cNvSpPr/>
                <p:nvPr/>
              </p:nvSpPr>
              <p:spPr bwMode="auto">
                <a:xfrm>
                  <a:off x="4443078" y="2425570"/>
                  <a:ext cx="294057" cy="253497"/>
                </a:xfrm>
                <a:prstGeom prst="triangl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p:txBody>
            </p:sp>
          </p:grpSp>
        </p:grpSp>
      </p:grpSp>
    </p:spTree>
    <p:extLst>
      <p:ext uri="{BB962C8B-B14F-4D97-AF65-F5344CB8AC3E}">
        <p14:creationId xmlns:p14="http://schemas.microsoft.com/office/powerpoint/2010/main" val="31589223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0"/>
            <a:ext cx="7772400" cy="1861185"/>
          </a:xfrm>
        </p:spPr>
        <p:txBody>
          <a:bodyPr/>
          <a:lstStyle/>
          <a:p>
            <a:r>
              <a:rPr lang="en-US" sz="3000" b="1" dirty="0">
                <a:solidFill>
                  <a:schemeClr val="bg1"/>
                </a:solidFill>
              </a:rPr>
              <a:t>Thank you for all you do!</a:t>
            </a:r>
          </a:p>
        </p:txBody>
      </p:sp>
    </p:spTree>
    <p:extLst>
      <p:ext uri="{BB962C8B-B14F-4D97-AF65-F5344CB8AC3E}">
        <p14:creationId xmlns:p14="http://schemas.microsoft.com/office/powerpoint/2010/main" val="622911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5</a:t>
            </a:fld>
            <a:endParaRPr lang="en-US" dirty="0"/>
          </a:p>
        </p:txBody>
      </p:sp>
      <p:sp>
        <p:nvSpPr>
          <p:cNvPr id="3" name="Text Placeholder 2"/>
          <p:cNvSpPr>
            <a:spLocks noGrp="1"/>
          </p:cNvSpPr>
          <p:nvPr>
            <p:ph type="body" sz="quarter" idx="10"/>
          </p:nvPr>
        </p:nvSpPr>
        <p:spPr>
          <a:xfrm>
            <a:off x="1566813" y="2085681"/>
            <a:ext cx="6010373" cy="3886200"/>
          </a:xfrm>
        </p:spPr>
        <p:txBody>
          <a:bodyPr/>
          <a:lstStyle/>
          <a:p>
            <a:pPr marL="285750" indent="-285750">
              <a:lnSpc>
                <a:spcPct val="100000"/>
              </a:lnSpc>
              <a:spcAft>
                <a:spcPts val="1200"/>
              </a:spcAft>
              <a:buFont typeface="Arial" panose="020B0604020202020204" pitchFamily="34" charset="0"/>
              <a:buChar char="•"/>
            </a:pPr>
            <a:r>
              <a:rPr lang="en-US" dirty="0"/>
              <a:t>Pick one word from the pile of cards on the table. In pairs or small groups, talk about how the word you have picked applies to:</a:t>
            </a:r>
          </a:p>
          <a:p>
            <a:pPr lvl="1">
              <a:lnSpc>
                <a:spcPct val="100000"/>
              </a:lnSpc>
              <a:spcAft>
                <a:spcPts val="600"/>
              </a:spcAft>
              <a:buFontTx/>
              <a:buChar char="-"/>
            </a:pPr>
            <a:r>
              <a:rPr lang="en-US" sz="1800" dirty="0"/>
              <a:t>You, in your role as a foster parent</a:t>
            </a:r>
          </a:p>
          <a:p>
            <a:pPr lvl="1">
              <a:lnSpc>
                <a:spcPct val="100000"/>
              </a:lnSpc>
              <a:spcAft>
                <a:spcPts val="1200"/>
              </a:spcAft>
              <a:buFontTx/>
              <a:buChar char="-"/>
            </a:pPr>
            <a:r>
              <a:rPr lang="en-US" sz="1800" dirty="0"/>
              <a:t>The child or teen who you now or will care for</a:t>
            </a:r>
          </a:p>
          <a:p>
            <a:pPr marL="0" indent="0">
              <a:lnSpc>
                <a:spcPct val="100000"/>
              </a:lnSpc>
              <a:spcAft>
                <a:spcPts val="1200"/>
              </a:spcAft>
              <a:buNone/>
            </a:pPr>
            <a:endParaRPr lang="en-US" dirty="0"/>
          </a:p>
        </p:txBody>
      </p:sp>
      <p:sp>
        <p:nvSpPr>
          <p:cNvPr id="4" name="Title 3"/>
          <p:cNvSpPr>
            <a:spLocks noGrp="1"/>
          </p:cNvSpPr>
          <p:nvPr>
            <p:ph type="title"/>
          </p:nvPr>
        </p:nvSpPr>
        <p:spPr/>
        <p:txBody>
          <a:bodyPr/>
          <a:lstStyle/>
          <a:p>
            <a:r>
              <a:rPr lang="en-US" dirty="0"/>
              <a:t>Warm-Up</a:t>
            </a:r>
          </a:p>
        </p:txBody>
      </p:sp>
    </p:spTree>
    <p:extLst>
      <p:ext uri="{BB962C8B-B14F-4D97-AF65-F5344CB8AC3E}">
        <p14:creationId xmlns:p14="http://schemas.microsoft.com/office/powerpoint/2010/main" val="573732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0719" y="5604095"/>
            <a:ext cx="7772400" cy="770362"/>
          </a:xfrm>
          <a:prstGeom prst="rect">
            <a:avLst/>
          </a:prstGeom>
          <a:ln>
            <a:noFill/>
          </a:ln>
        </p:spPr>
        <p:txBody>
          <a:bodyPr vert="horz" lIns="91440" tIns="45720" rIns="91440" bIns="45720" rtlCol="0" anchor="t" anchorCtr="0">
            <a:noAutofit/>
          </a:bodyPr>
          <a:lstStyle>
            <a:lvl1pPr marL="0" marR="0" indent="0" algn="ctr" defTabSz="457200" rtl="0" eaLnBrk="1" fontAlgn="auto" latinLnBrk="0" hangingPunct="1">
              <a:lnSpc>
                <a:spcPts val="4800"/>
              </a:lnSpc>
              <a:spcBef>
                <a:spcPct val="0"/>
              </a:spcBef>
              <a:spcAft>
                <a:spcPts val="0"/>
              </a:spcAft>
              <a:buClrTx/>
              <a:buSzTx/>
              <a:buFontTx/>
              <a:buNone/>
              <a:tabLst/>
              <a:defRPr lang="en-US" sz="3000" kern="1200" cap="all" spc="0" baseline="0">
                <a:solidFill>
                  <a:schemeClr val="accent3"/>
                </a:solidFill>
                <a:latin typeface="Arial"/>
                <a:ea typeface="+mj-ea"/>
                <a:cs typeface="Arial"/>
              </a:defRPr>
            </a:lvl1pPr>
          </a:lstStyle>
          <a:p>
            <a:r>
              <a:rPr lang="en-US" sz="4000" b="1" cap="none" dirty="0">
                <a:solidFill>
                  <a:schemeClr val="bg1"/>
                </a:solidFill>
                <a:effectLst>
                  <a:outerShdw blurRad="50800" dist="76200" dir="2700000" algn="tl" rotWithShape="0">
                    <a:prstClr val="black">
                      <a:alpha val="40000"/>
                    </a:prstClr>
                  </a:outerShdw>
                </a:effectLst>
              </a:rPr>
              <a:t>OPENING CHECK-IN</a:t>
            </a:r>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508376" y="1271780"/>
            <a:ext cx="4117086" cy="4114800"/>
          </a:xfrm>
          <a:prstGeom prst="rect">
            <a:avLst/>
          </a:prstGeom>
          <a:effectLst>
            <a:outerShdw blurRad="50800" dist="76200" dir="2700000" algn="tl" rotWithShape="0">
              <a:prstClr val="black">
                <a:alpha val="10000"/>
              </a:prstClr>
            </a:outerShdw>
          </a:effectLst>
        </p:spPr>
      </p:pic>
    </p:spTree>
    <p:extLst>
      <p:ext uri="{BB962C8B-B14F-4D97-AF65-F5344CB8AC3E}">
        <p14:creationId xmlns:p14="http://schemas.microsoft.com/office/powerpoint/2010/main" val="1533290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7</a:t>
            </a:fld>
            <a:endParaRPr lang="en-US" dirty="0"/>
          </a:p>
        </p:txBody>
      </p:sp>
      <p:sp>
        <p:nvSpPr>
          <p:cNvPr id="4" name="Title 3"/>
          <p:cNvSpPr>
            <a:spLocks noGrp="1"/>
          </p:cNvSpPr>
          <p:nvPr>
            <p:ph type="title"/>
          </p:nvPr>
        </p:nvSpPr>
        <p:spPr/>
        <p:txBody>
          <a:bodyPr/>
          <a:lstStyle/>
          <a:p>
            <a:r>
              <a:rPr lang="en-US" dirty="0"/>
              <a:t>What Is Your Energy Right Now?</a:t>
            </a:r>
          </a:p>
        </p:txBody>
      </p:sp>
      <p:grpSp>
        <p:nvGrpSpPr>
          <p:cNvPr id="20" name="Group 19"/>
          <p:cNvGrpSpPr/>
          <p:nvPr/>
        </p:nvGrpSpPr>
        <p:grpSpPr>
          <a:xfrm>
            <a:off x="916383" y="1747732"/>
            <a:ext cx="7323788" cy="4260480"/>
            <a:chOff x="916383" y="1747732"/>
            <a:chExt cx="7323788" cy="4260480"/>
          </a:xfrm>
        </p:grpSpPr>
        <p:sp>
          <p:nvSpPr>
            <p:cNvPr id="21" name="Rounded Rectangle 20"/>
            <p:cNvSpPr/>
            <p:nvPr/>
          </p:nvSpPr>
          <p:spPr bwMode="auto">
            <a:xfrm>
              <a:off x="916383" y="1747732"/>
              <a:ext cx="2212408" cy="4260480"/>
            </a:xfrm>
            <a:prstGeom prst="roundRect">
              <a:avLst/>
            </a:prstGeom>
            <a:solidFill>
              <a:schemeClr val="bg2">
                <a:alpha val="59000"/>
              </a:schemeClr>
            </a:solidFill>
            <a:ln w="9525" cap="flat" cmpd="sng" algn="ctr">
              <a:noFill/>
              <a:prstDash val="solid"/>
              <a:round/>
              <a:headEnd type="none" w="med" len="med"/>
              <a:tailEnd type="none" w="med" len="med"/>
            </a:ln>
            <a:effectLst>
              <a:outerShdw blurRad="50800" dist="76200" dir="2700000" algn="tl" rotWithShape="0">
                <a:prstClr val="black">
                  <a:alpha val="3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p:txBody>
        </p:sp>
        <p:cxnSp>
          <p:nvCxnSpPr>
            <p:cNvPr id="22" name="Straight Connector 21"/>
            <p:cNvCxnSpPr/>
            <p:nvPr/>
          </p:nvCxnSpPr>
          <p:spPr bwMode="auto">
            <a:xfrm flipH="1">
              <a:off x="2025282" y="2845876"/>
              <a:ext cx="5705" cy="1962547"/>
            </a:xfrm>
            <a:prstGeom prst="line">
              <a:avLst/>
            </a:prstGeom>
            <a:ln w="82550" cmpd="sng">
              <a:solidFill>
                <a:schemeClr val="bg1">
                  <a:lumMod val="75000"/>
                </a:schemeClr>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3" name="Triangle 22"/>
            <p:cNvSpPr/>
            <p:nvPr/>
          </p:nvSpPr>
          <p:spPr bwMode="auto">
            <a:xfrm rot="10800000">
              <a:off x="1878254" y="4808423"/>
              <a:ext cx="294057" cy="253497"/>
            </a:xfrm>
            <a:prstGeom prst="triangle">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p:txBody>
        </p:sp>
        <p:sp>
          <p:nvSpPr>
            <p:cNvPr id="24" name="TextBox 23"/>
            <p:cNvSpPr txBox="1"/>
            <p:nvPr/>
          </p:nvSpPr>
          <p:spPr>
            <a:xfrm>
              <a:off x="1079197" y="1865421"/>
              <a:ext cx="1903583" cy="707886"/>
            </a:xfrm>
            <a:prstGeom prst="rect">
              <a:avLst/>
            </a:prstGeom>
            <a:noFill/>
          </p:spPr>
          <p:txBody>
            <a:bodyPr wrap="square" rtlCol="0">
              <a:spAutoFit/>
            </a:bodyPr>
            <a:lstStyle/>
            <a:p>
              <a:pPr algn="ctr"/>
              <a:r>
                <a:rPr lang="en-US" sz="2000" b="1" dirty="0">
                  <a:solidFill>
                    <a:schemeClr val="accent3"/>
                  </a:solidFill>
                </a:rPr>
                <a:t>Totally Comfortable</a:t>
              </a:r>
            </a:p>
          </p:txBody>
        </p:sp>
        <p:sp>
          <p:nvSpPr>
            <p:cNvPr id="25" name="Triangle 24"/>
            <p:cNvSpPr/>
            <p:nvPr/>
          </p:nvSpPr>
          <p:spPr bwMode="auto">
            <a:xfrm>
              <a:off x="1878255" y="2596921"/>
              <a:ext cx="294057" cy="253497"/>
            </a:xfrm>
            <a:prstGeom prst="triangl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p:txBody>
        </p:sp>
        <p:sp>
          <p:nvSpPr>
            <p:cNvPr id="26" name="TextBox 25"/>
            <p:cNvSpPr txBox="1"/>
            <p:nvPr/>
          </p:nvSpPr>
          <p:spPr>
            <a:xfrm>
              <a:off x="991515" y="5171005"/>
              <a:ext cx="2078947" cy="707886"/>
            </a:xfrm>
            <a:prstGeom prst="rect">
              <a:avLst/>
            </a:prstGeom>
            <a:noFill/>
          </p:spPr>
          <p:txBody>
            <a:bodyPr wrap="square" rtlCol="0">
              <a:spAutoFit/>
            </a:bodyPr>
            <a:lstStyle/>
            <a:p>
              <a:pPr algn="ctr"/>
              <a:r>
                <a:rPr lang="en-US" sz="2000" b="1" dirty="0">
                  <a:solidFill>
                    <a:schemeClr val="accent5"/>
                  </a:solidFill>
                </a:rPr>
                <a:t>Really Uncomfortable</a:t>
              </a:r>
            </a:p>
          </p:txBody>
        </p:sp>
        <p:sp>
          <p:nvSpPr>
            <p:cNvPr id="27" name="Rounded Rectangle 26"/>
            <p:cNvSpPr/>
            <p:nvPr/>
          </p:nvSpPr>
          <p:spPr bwMode="auto">
            <a:xfrm>
              <a:off x="6027763" y="1747732"/>
              <a:ext cx="2212408" cy="4260480"/>
            </a:xfrm>
            <a:prstGeom prst="roundRect">
              <a:avLst/>
            </a:prstGeom>
            <a:solidFill>
              <a:schemeClr val="bg2">
                <a:alpha val="59000"/>
              </a:schemeClr>
            </a:solidFill>
            <a:ln w="9525" cap="flat" cmpd="sng" algn="ctr">
              <a:noFill/>
              <a:prstDash val="solid"/>
              <a:round/>
              <a:headEnd type="none" w="med" len="med"/>
              <a:tailEnd type="none" w="med" len="med"/>
            </a:ln>
            <a:effectLst>
              <a:outerShdw blurRad="50800" dist="76200" dir="2700000" algn="tl" rotWithShape="0">
                <a:prstClr val="black">
                  <a:alpha val="3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rPr>
                <a:t>z</a:t>
              </a:r>
            </a:p>
          </p:txBody>
        </p:sp>
        <p:cxnSp>
          <p:nvCxnSpPr>
            <p:cNvPr id="28" name="Straight Connector 27"/>
            <p:cNvCxnSpPr/>
            <p:nvPr/>
          </p:nvCxnSpPr>
          <p:spPr bwMode="auto">
            <a:xfrm flipH="1">
              <a:off x="7136662" y="2772706"/>
              <a:ext cx="5705" cy="2206990"/>
            </a:xfrm>
            <a:prstGeom prst="line">
              <a:avLst/>
            </a:prstGeom>
            <a:ln w="82550" cmpd="sng">
              <a:solidFill>
                <a:schemeClr val="bg1">
                  <a:lumMod val="75000"/>
                </a:schemeClr>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9" name="Triangle 28"/>
            <p:cNvSpPr/>
            <p:nvPr/>
          </p:nvSpPr>
          <p:spPr bwMode="auto">
            <a:xfrm rot="10800000">
              <a:off x="6989634" y="4979696"/>
              <a:ext cx="294057" cy="253497"/>
            </a:xfrm>
            <a:prstGeom prst="triangle">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p:txBody>
        </p:sp>
        <p:sp>
          <p:nvSpPr>
            <p:cNvPr id="30" name="TextBox 29"/>
            <p:cNvSpPr txBox="1"/>
            <p:nvPr/>
          </p:nvSpPr>
          <p:spPr>
            <a:xfrm>
              <a:off x="6190577" y="2009533"/>
              <a:ext cx="1903583" cy="400110"/>
            </a:xfrm>
            <a:prstGeom prst="rect">
              <a:avLst/>
            </a:prstGeom>
            <a:noFill/>
          </p:spPr>
          <p:txBody>
            <a:bodyPr wrap="square" rtlCol="0">
              <a:spAutoFit/>
            </a:bodyPr>
            <a:lstStyle/>
            <a:p>
              <a:pPr algn="ctr"/>
              <a:r>
                <a:rPr lang="en-US" sz="2000" b="1" dirty="0">
                  <a:solidFill>
                    <a:schemeClr val="accent3"/>
                  </a:solidFill>
                </a:rPr>
                <a:t>Great Match</a:t>
              </a:r>
            </a:p>
          </p:txBody>
        </p:sp>
        <p:sp>
          <p:nvSpPr>
            <p:cNvPr id="31" name="Triangle 30"/>
            <p:cNvSpPr/>
            <p:nvPr/>
          </p:nvSpPr>
          <p:spPr bwMode="auto">
            <a:xfrm>
              <a:off x="6989635" y="2505645"/>
              <a:ext cx="294057" cy="253497"/>
            </a:xfrm>
            <a:prstGeom prst="triangl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p:txBody>
        </p:sp>
        <p:sp>
          <p:nvSpPr>
            <p:cNvPr id="32" name="TextBox 31"/>
            <p:cNvSpPr txBox="1"/>
            <p:nvPr/>
          </p:nvSpPr>
          <p:spPr>
            <a:xfrm>
              <a:off x="6102895" y="5369438"/>
              <a:ext cx="2078947" cy="400110"/>
            </a:xfrm>
            <a:prstGeom prst="rect">
              <a:avLst/>
            </a:prstGeom>
            <a:noFill/>
          </p:spPr>
          <p:txBody>
            <a:bodyPr wrap="square" rtlCol="0">
              <a:spAutoFit/>
            </a:bodyPr>
            <a:lstStyle/>
            <a:p>
              <a:pPr algn="ctr"/>
              <a:r>
                <a:rPr lang="en-US" sz="2000" b="1" dirty="0">
                  <a:solidFill>
                    <a:schemeClr val="accent5"/>
                  </a:solidFill>
                </a:rPr>
                <a:t>Terrible Match</a:t>
              </a:r>
            </a:p>
          </p:txBody>
        </p:sp>
        <p:grpSp>
          <p:nvGrpSpPr>
            <p:cNvPr id="33" name="Group 32"/>
            <p:cNvGrpSpPr/>
            <p:nvPr/>
          </p:nvGrpSpPr>
          <p:grpSpPr>
            <a:xfrm>
              <a:off x="3695564" y="1747732"/>
              <a:ext cx="1765426" cy="4260480"/>
              <a:chOff x="3561881" y="1747732"/>
              <a:chExt cx="1765426" cy="4260480"/>
            </a:xfrm>
          </p:grpSpPr>
          <p:sp>
            <p:nvSpPr>
              <p:cNvPr id="34" name="Rounded Rectangle 33"/>
              <p:cNvSpPr/>
              <p:nvPr/>
            </p:nvSpPr>
            <p:spPr bwMode="auto">
              <a:xfrm>
                <a:off x="3561881" y="1747732"/>
                <a:ext cx="1765426" cy="4260480"/>
              </a:xfrm>
              <a:prstGeom prst="roundRect">
                <a:avLst/>
              </a:prstGeom>
              <a:solidFill>
                <a:schemeClr val="bg2">
                  <a:alpha val="59000"/>
                </a:schemeClr>
              </a:solidFill>
              <a:ln w="9525" cap="flat" cmpd="sng" algn="ctr">
                <a:noFill/>
                <a:prstDash val="solid"/>
                <a:round/>
                <a:headEnd type="none" w="med" len="med"/>
                <a:tailEnd type="none" w="med" len="med"/>
              </a:ln>
              <a:effectLst>
                <a:outerShdw blurRad="50800" dist="76200" dir="2700000" algn="tl" rotWithShape="0">
                  <a:prstClr val="black">
                    <a:alpha val="3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p:txBody>
          </p:sp>
          <p:grpSp>
            <p:nvGrpSpPr>
              <p:cNvPr id="35" name="Group 34"/>
              <p:cNvGrpSpPr/>
              <p:nvPr/>
            </p:nvGrpSpPr>
            <p:grpSpPr>
              <a:xfrm>
                <a:off x="3903739" y="1969604"/>
                <a:ext cx="1122445" cy="3769805"/>
                <a:chOff x="4443077" y="2425570"/>
                <a:chExt cx="1122445" cy="3769805"/>
              </a:xfrm>
            </p:grpSpPr>
            <p:grpSp>
              <p:nvGrpSpPr>
                <p:cNvPr id="36" name="Group 35"/>
                <p:cNvGrpSpPr/>
                <p:nvPr/>
              </p:nvGrpSpPr>
              <p:grpSpPr>
                <a:xfrm>
                  <a:off x="4443077" y="2662742"/>
                  <a:ext cx="1122445" cy="3532633"/>
                  <a:chOff x="4443077" y="2662742"/>
                  <a:chExt cx="1122445" cy="3532633"/>
                </a:xfrm>
              </p:grpSpPr>
              <p:sp>
                <p:nvSpPr>
                  <p:cNvPr id="38" name="Off-page Connector 37"/>
                  <p:cNvSpPr/>
                  <p:nvPr/>
                </p:nvSpPr>
                <p:spPr bwMode="auto">
                  <a:xfrm rot="5400000">
                    <a:off x="4978523" y="5197316"/>
                    <a:ext cx="350132" cy="823865"/>
                  </a:xfrm>
                  <a:prstGeom prst="flowChartOffpageConnector">
                    <a:avLst/>
                  </a:prstGeom>
                  <a:solidFill>
                    <a:schemeClr val="accent5"/>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p:txBody>
              </p:sp>
              <p:sp>
                <p:nvSpPr>
                  <p:cNvPr id="39" name="Off-page Connector 38"/>
                  <p:cNvSpPr/>
                  <p:nvPr/>
                </p:nvSpPr>
                <p:spPr bwMode="auto">
                  <a:xfrm rot="5400000">
                    <a:off x="4978523" y="3293512"/>
                    <a:ext cx="350132" cy="823865"/>
                  </a:xfrm>
                  <a:prstGeom prst="flowChartOffpageConnector">
                    <a:avLst/>
                  </a:prstGeom>
                  <a:solidFill>
                    <a:schemeClr val="accent3">
                      <a:lumMod val="40000"/>
                      <a:lumOff val="6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p:txBody>
              </p:sp>
              <p:sp>
                <p:nvSpPr>
                  <p:cNvPr id="40" name="Off-page Connector 39"/>
                  <p:cNvSpPr/>
                  <p:nvPr/>
                </p:nvSpPr>
                <p:spPr bwMode="auto">
                  <a:xfrm rot="5400000">
                    <a:off x="4978523" y="2666840"/>
                    <a:ext cx="350132" cy="823865"/>
                  </a:xfrm>
                  <a:prstGeom prst="flowChartOffpageConnector">
                    <a:avLst/>
                  </a:prstGeom>
                  <a:solidFill>
                    <a:schemeClr val="accent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p:txBody>
              </p:sp>
              <p:sp>
                <p:nvSpPr>
                  <p:cNvPr id="41" name="Off-page Connector 40"/>
                  <p:cNvSpPr/>
                  <p:nvPr/>
                </p:nvSpPr>
                <p:spPr bwMode="auto">
                  <a:xfrm rot="5400000">
                    <a:off x="4978523" y="4573471"/>
                    <a:ext cx="350132" cy="823865"/>
                  </a:xfrm>
                  <a:prstGeom prst="flowChartOffpageConnector">
                    <a:avLst/>
                  </a:prstGeom>
                  <a:solidFill>
                    <a:schemeClr val="accent5">
                      <a:lumMod val="40000"/>
                      <a:lumOff val="6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p:txBody>
              </p:sp>
              <p:sp>
                <p:nvSpPr>
                  <p:cNvPr id="42" name="Off-page Connector 41"/>
                  <p:cNvSpPr/>
                  <p:nvPr/>
                </p:nvSpPr>
                <p:spPr bwMode="auto">
                  <a:xfrm rot="5400000">
                    <a:off x="4978523" y="3920185"/>
                    <a:ext cx="350132" cy="823865"/>
                  </a:xfrm>
                  <a:prstGeom prst="flowChartOffpageConnector">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p:txBody>
              </p:sp>
              <p:cxnSp>
                <p:nvCxnSpPr>
                  <p:cNvPr id="43" name="Straight Connector 42"/>
                  <p:cNvCxnSpPr/>
                  <p:nvPr/>
                </p:nvCxnSpPr>
                <p:spPr bwMode="auto">
                  <a:xfrm>
                    <a:off x="4590107" y="2662742"/>
                    <a:ext cx="0" cy="3295461"/>
                  </a:xfrm>
                  <a:prstGeom prst="line">
                    <a:avLst/>
                  </a:prstGeom>
                  <a:ln w="82550" cmpd="sng">
                    <a:solidFill>
                      <a:schemeClr val="bg1">
                        <a:lumMod val="75000"/>
                      </a:schemeClr>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4" name="Triangle 43"/>
                  <p:cNvSpPr/>
                  <p:nvPr/>
                </p:nvSpPr>
                <p:spPr bwMode="auto">
                  <a:xfrm rot="10800000">
                    <a:off x="4443077" y="5941878"/>
                    <a:ext cx="294057" cy="253497"/>
                  </a:xfrm>
                  <a:prstGeom prst="triangle">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p:txBody>
              </p:sp>
              <p:sp>
                <p:nvSpPr>
                  <p:cNvPr id="45" name="TextBox 44"/>
                  <p:cNvSpPr txBox="1"/>
                  <p:nvPr/>
                </p:nvSpPr>
                <p:spPr>
                  <a:xfrm>
                    <a:off x="4868407" y="2877228"/>
                    <a:ext cx="697115" cy="400110"/>
                  </a:xfrm>
                  <a:prstGeom prst="rect">
                    <a:avLst/>
                  </a:prstGeom>
                  <a:noFill/>
                </p:spPr>
                <p:txBody>
                  <a:bodyPr wrap="square" rtlCol="0">
                    <a:spAutoFit/>
                  </a:bodyPr>
                  <a:lstStyle/>
                  <a:p>
                    <a:pPr algn="ctr"/>
                    <a:r>
                      <a:rPr lang="en-US" sz="2000" b="1" dirty="0">
                        <a:solidFill>
                          <a:schemeClr val="bg1"/>
                        </a:solidFill>
                      </a:rPr>
                      <a:t>+10</a:t>
                    </a:r>
                  </a:p>
                </p:txBody>
              </p:sp>
              <p:sp>
                <p:nvSpPr>
                  <p:cNvPr id="46" name="TextBox 45"/>
                  <p:cNvSpPr txBox="1"/>
                  <p:nvPr/>
                </p:nvSpPr>
                <p:spPr>
                  <a:xfrm>
                    <a:off x="4868407" y="3507943"/>
                    <a:ext cx="697114" cy="400110"/>
                  </a:xfrm>
                  <a:prstGeom prst="rect">
                    <a:avLst/>
                  </a:prstGeom>
                  <a:noFill/>
                </p:spPr>
                <p:txBody>
                  <a:bodyPr wrap="square" rtlCol="0">
                    <a:spAutoFit/>
                  </a:bodyPr>
                  <a:lstStyle/>
                  <a:p>
                    <a:pPr algn="ctr"/>
                    <a:r>
                      <a:rPr lang="en-US" sz="2000" b="1" dirty="0">
                        <a:solidFill>
                          <a:schemeClr val="bg1"/>
                        </a:solidFill>
                      </a:rPr>
                      <a:t>+5</a:t>
                    </a:r>
                  </a:p>
                </p:txBody>
              </p:sp>
              <p:sp>
                <p:nvSpPr>
                  <p:cNvPr id="47" name="TextBox 46"/>
                  <p:cNvSpPr txBox="1"/>
                  <p:nvPr/>
                </p:nvSpPr>
                <p:spPr>
                  <a:xfrm>
                    <a:off x="4868407" y="4134357"/>
                    <a:ext cx="697114" cy="400110"/>
                  </a:xfrm>
                  <a:prstGeom prst="rect">
                    <a:avLst/>
                  </a:prstGeom>
                  <a:noFill/>
                </p:spPr>
                <p:txBody>
                  <a:bodyPr wrap="square" rtlCol="0">
                    <a:spAutoFit/>
                  </a:bodyPr>
                  <a:lstStyle/>
                  <a:p>
                    <a:pPr algn="ctr"/>
                    <a:r>
                      <a:rPr lang="en-US" sz="2000" b="1" dirty="0">
                        <a:solidFill>
                          <a:schemeClr val="bg1"/>
                        </a:solidFill>
                      </a:rPr>
                      <a:t>0</a:t>
                    </a:r>
                  </a:p>
                </p:txBody>
              </p:sp>
              <p:sp>
                <p:nvSpPr>
                  <p:cNvPr id="48" name="TextBox 47"/>
                  <p:cNvSpPr txBox="1"/>
                  <p:nvPr/>
                </p:nvSpPr>
                <p:spPr>
                  <a:xfrm>
                    <a:off x="4868406" y="4784705"/>
                    <a:ext cx="697115" cy="400110"/>
                  </a:xfrm>
                  <a:prstGeom prst="rect">
                    <a:avLst/>
                  </a:prstGeom>
                  <a:noFill/>
                </p:spPr>
                <p:txBody>
                  <a:bodyPr wrap="square" rtlCol="0">
                    <a:spAutoFit/>
                  </a:bodyPr>
                  <a:lstStyle/>
                  <a:p>
                    <a:pPr algn="ctr"/>
                    <a:r>
                      <a:rPr lang="en-US" sz="2000" b="1" dirty="0">
                        <a:solidFill>
                          <a:schemeClr val="bg1"/>
                        </a:solidFill>
                      </a:rPr>
                      <a:t>-5</a:t>
                    </a:r>
                  </a:p>
                </p:txBody>
              </p:sp>
              <p:sp>
                <p:nvSpPr>
                  <p:cNvPr id="49" name="TextBox 48"/>
                  <p:cNvSpPr txBox="1"/>
                  <p:nvPr/>
                </p:nvSpPr>
                <p:spPr>
                  <a:xfrm>
                    <a:off x="4947625" y="5401544"/>
                    <a:ext cx="617896" cy="400110"/>
                  </a:xfrm>
                  <a:prstGeom prst="rect">
                    <a:avLst/>
                  </a:prstGeom>
                  <a:noFill/>
                </p:spPr>
                <p:txBody>
                  <a:bodyPr wrap="square" rtlCol="0">
                    <a:spAutoFit/>
                  </a:bodyPr>
                  <a:lstStyle/>
                  <a:p>
                    <a:pPr algn="ctr"/>
                    <a:r>
                      <a:rPr lang="en-US" sz="2000" b="1" dirty="0">
                        <a:solidFill>
                          <a:schemeClr val="bg1"/>
                        </a:solidFill>
                      </a:rPr>
                      <a:t>-10</a:t>
                    </a:r>
                  </a:p>
                </p:txBody>
              </p:sp>
            </p:grpSp>
            <p:sp>
              <p:nvSpPr>
                <p:cNvPr id="37" name="Triangle 36"/>
                <p:cNvSpPr/>
                <p:nvPr/>
              </p:nvSpPr>
              <p:spPr bwMode="auto">
                <a:xfrm>
                  <a:off x="4443078" y="2425570"/>
                  <a:ext cx="294057" cy="253497"/>
                </a:xfrm>
                <a:prstGeom prst="triangl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p:txBody>
            </p:sp>
          </p:grpSp>
        </p:grpSp>
      </p:grpSp>
    </p:spTree>
    <p:extLst>
      <p:ext uri="{BB962C8B-B14F-4D97-AF65-F5344CB8AC3E}">
        <p14:creationId xmlns:p14="http://schemas.microsoft.com/office/powerpoint/2010/main" val="3847362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8</a:t>
            </a:fld>
            <a:endParaRPr lang="en-US" dirty="0"/>
          </a:p>
        </p:txBody>
      </p:sp>
      <p:sp>
        <p:nvSpPr>
          <p:cNvPr id="7" name="Text Placeholder 2"/>
          <p:cNvSpPr>
            <a:spLocks noGrp="1"/>
          </p:cNvSpPr>
          <p:nvPr>
            <p:ph type="body" sz="quarter" idx="10"/>
          </p:nvPr>
        </p:nvSpPr>
        <p:spPr>
          <a:xfrm>
            <a:off x="1295400" y="2067025"/>
            <a:ext cx="6553200" cy="3886200"/>
          </a:xfrm>
        </p:spPr>
        <p:txBody>
          <a:bodyPr/>
          <a:lstStyle/>
          <a:p>
            <a:pPr>
              <a:lnSpc>
                <a:spcPct val="100000"/>
              </a:lnSpc>
              <a:spcAft>
                <a:spcPts val="1800"/>
              </a:spcAft>
              <a:buSzPct val="100000"/>
            </a:pPr>
            <a:r>
              <a:rPr lang="en-US" dirty="0"/>
              <a:t>If your energy is comfortable and a good match, great!</a:t>
            </a:r>
          </a:p>
          <a:p>
            <a:pPr>
              <a:lnSpc>
                <a:spcPct val="100000"/>
              </a:lnSpc>
              <a:spcAft>
                <a:spcPts val="1800"/>
              </a:spcAft>
              <a:buSzPct val="100000"/>
            </a:pPr>
            <a:r>
              <a:rPr lang="en-US" dirty="0"/>
              <a:t>If not, </a:t>
            </a:r>
            <a:r>
              <a:rPr lang="en-US" b="1" dirty="0">
                <a:solidFill>
                  <a:schemeClr val="accent3"/>
                </a:solidFill>
              </a:rPr>
              <a:t>what can you do to get it there</a:t>
            </a:r>
            <a:r>
              <a:rPr lang="en-US" dirty="0"/>
              <a:t>?</a:t>
            </a:r>
          </a:p>
        </p:txBody>
      </p:sp>
      <p:sp>
        <p:nvSpPr>
          <p:cNvPr id="8" name="Title 3"/>
          <p:cNvSpPr>
            <a:spLocks noGrp="1"/>
          </p:cNvSpPr>
          <p:nvPr>
            <p:ph type="title"/>
          </p:nvPr>
        </p:nvSpPr>
        <p:spPr>
          <a:xfrm>
            <a:off x="457200" y="274638"/>
            <a:ext cx="8229600" cy="1020762"/>
          </a:xfrm>
        </p:spPr>
        <p:txBody>
          <a:bodyPr/>
          <a:lstStyle/>
          <a:p>
            <a:r>
              <a:rPr lang="en-US" dirty="0"/>
              <a:t>Getting Comfortable</a:t>
            </a:r>
          </a:p>
        </p:txBody>
      </p:sp>
    </p:spTree>
    <p:extLst>
      <p:ext uri="{BB962C8B-B14F-4D97-AF65-F5344CB8AC3E}">
        <p14:creationId xmlns:p14="http://schemas.microsoft.com/office/powerpoint/2010/main" val="2040266726"/>
      </p:ext>
    </p:extLst>
  </p:cSld>
  <p:clrMapOvr>
    <a:masterClrMapping/>
  </p:clrMapOvr>
</p:sld>
</file>

<file path=ppt/theme/theme1.xml><?xml version="1.0" encoding="utf-8"?>
<a:theme xmlns:a="http://schemas.openxmlformats.org/drawingml/2006/main" name="2_Office Theme">
  <a:themeElements>
    <a:clrScheme name="AECF_ColorTheme_8_15_12">
      <a:dk1>
        <a:srgbClr val="000000"/>
      </a:dk1>
      <a:lt1>
        <a:srgbClr val="FFFFFF"/>
      </a:lt1>
      <a:dk2>
        <a:srgbClr val="595959"/>
      </a:dk2>
      <a:lt2>
        <a:srgbClr val="EDE4CA"/>
      </a:lt2>
      <a:accent1>
        <a:srgbClr val="97A825"/>
      </a:accent1>
      <a:accent2>
        <a:srgbClr val="849120"/>
      </a:accent2>
      <a:accent3>
        <a:srgbClr val="DA5521"/>
      </a:accent3>
      <a:accent4>
        <a:srgbClr val="E9AF1D"/>
      </a:accent4>
      <a:accent5>
        <a:srgbClr val="005293"/>
      </a:accent5>
      <a:accent6>
        <a:srgbClr val="5A5284"/>
      </a:accent6>
      <a:hlink>
        <a:srgbClr val="005293"/>
      </a:hlink>
      <a:folHlink>
        <a:srgbClr val="0665A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ECF_ColorPalette_Office_r1">
  <a:themeElements>
    <a:clrScheme name="AECF_ColorTheme_8_15_12">
      <a:dk1>
        <a:srgbClr val="000000"/>
      </a:dk1>
      <a:lt1>
        <a:srgbClr val="FFFFFF"/>
      </a:lt1>
      <a:dk2>
        <a:srgbClr val="595959"/>
      </a:dk2>
      <a:lt2>
        <a:srgbClr val="EDE4CA"/>
      </a:lt2>
      <a:accent1>
        <a:srgbClr val="97A825"/>
      </a:accent1>
      <a:accent2>
        <a:srgbClr val="849120"/>
      </a:accent2>
      <a:accent3>
        <a:srgbClr val="DA5521"/>
      </a:accent3>
      <a:accent4>
        <a:srgbClr val="E9AF1D"/>
      </a:accent4>
      <a:accent5>
        <a:srgbClr val="005293"/>
      </a:accent5>
      <a:accent6>
        <a:srgbClr val="5A5284"/>
      </a:accent6>
      <a:hlink>
        <a:srgbClr val="005293"/>
      </a:hlink>
      <a:folHlink>
        <a:srgbClr val="0665A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80808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80808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B72C00"/>
        </a:accent1>
        <a:accent2>
          <a:srgbClr val="006666"/>
        </a:accent2>
        <a:accent3>
          <a:srgbClr val="FFFFFF"/>
        </a:accent3>
        <a:accent4>
          <a:srgbClr val="000000"/>
        </a:accent4>
        <a:accent5>
          <a:srgbClr val="D8ACAA"/>
        </a:accent5>
        <a:accent6>
          <a:srgbClr val="005C5C"/>
        </a:accent6>
        <a:hlink>
          <a:srgbClr val="3D97AF"/>
        </a:hlink>
        <a:folHlink>
          <a:srgbClr val="E2E1C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B72C00"/>
        </a:accent1>
        <a:accent2>
          <a:srgbClr val="0000FF"/>
        </a:accent2>
        <a:accent3>
          <a:srgbClr val="FFFFFF"/>
        </a:accent3>
        <a:accent4>
          <a:srgbClr val="000000"/>
        </a:accent4>
        <a:accent5>
          <a:srgbClr val="D8ACAA"/>
        </a:accent5>
        <a:accent6>
          <a:srgbClr val="0000E7"/>
        </a:accent6>
        <a:hlink>
          <a:srgbClr val="3D97AF"/>
        </a:hlink>
        <a:folHlink>
          <a:srgbClr val="E2E1C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AECF_ColorTheme_8_15_12">
      <a:dk1>
        <a:srgbClr val="000000"/>
      </a:dk1>
      <a:lt1>
        <a:srgbClr val="FFFFFF"/>
      </a:lt1>
      <a:dk2>
        <a:srgbClr val="595959"/>
      </a:dk2>
      <a:lt2>
        <a:srgbClr val="EDE4CA"/>
      </a:lt2>
      <a:accent1>
        <a:srgbClr val="97A825"/>
      </a:accent1>
      <a:accent2>
        <a:srgbClr val="849120"/>
      </a:accent2>
      <a:accent3>
        <a:srgbClr val="DA5521"/>
      </a:accent3>
      <a:accent4>
        <a:srgbClr val="E9AF1D"/>
      </a:accent4>
      <a:accent5>
        <a:srgbClr val="005293"/>
      </a:accent5>
      <a:accent6>
        <a:srgbClr val="5A5284"/>
      </a:accent6>
      <a:hlink>
        <a:srgbClr val="005293"/>
      </a:hlink>
      <a:folHlink>
        <a:srgbClr val="0665A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AECF_ColorTheme_8_15_12">
      <a:dk1>
        <a:srgbClr val="000000"/>
      </a:dk1>
      <a:lt1>
        <a:srgbClr val="FFFFFF"/>
      </a:lt1>
      <a:dk2>
        <a:srgbClr val="595959"/>
      </a:dk2>
      <a:lt2>
        <a:srgbClr val="EDE4CA"/>
      </a:lt2>
      <a:accent1>
        <a:srgbClr val="97A825"/>
      </a:accent1>
      <a:accent2>
        <a:srgbClr val="849120"/>
      </a:accent2>
      <a:accent3>
        <a:srgbClr val="DA5521"/>
      </a:accent3>
      <a:accent4>
        <a:srgbClr val="E9AF1D"/>
      </a:accent4>
      <a:accent5>
        <a:srgbClr val="005293"/>
      </a:accent5>
      <a:accent6>
        <a:srgbClr val="5A5284"/>
      </a:accent6>
      <a:hlink>
        <a:srgbClr val="005293"/>
      </a:hlink>
      <a:folHlink>
        <a:srgbClr val="0665A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49A96110ACDB5428B13BAB874E3215B" ma:contentTypeVersion="0" ma:contentTypeDescription="Create a new document." ma:contentTypeScope="" ma:versionID="4fab5cec9f4742c53e04ba51c40e5325">
  <xsd:schema xmlns:xsd="http://www.w3.org/2001/XMLSchema" xmlns:xs="http://www.w3.org/2001/XMLSchema" xmlns:p="http://schemas.microsoft.com/office/2006/metadata/properties" targetNamespace="http://schemas.microsoft.com/office/2006/metadata/properties" ma:root="true" ma:fieldsID="a4dacf80bf3dc4653b5ffcc0cf5ce85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D57F3BB-5A1E-4C49-B3E6-6D0BD5825369}">
  <ds:schemaRefs>
    <ds:schemaRef ds:uri="http://schemas.microsoft.com/sharepoint/v3/contenttype/forms"/>
  </ds:schemaRefs>
</ds:datastoreItem>
</file>

<file path=customXml/itemProps2.xml><?xml version="1.0" encoding="utf-8"?>
<ds:datastoreItem xmlns:ds="http://schemas.openxmlformats.org/officeDocument/2006/customXml" ds:itemID="{D7087737-6343-4534-925B-8F1191AEB8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239B419-7817-410E-8951-AD9E0C898A99}">
  <ds:schemaRefs>
    <ds:schemaRef ds:uri="http://purl.org/dc/terms/"/>
    <ds:schemaRef ds:uri="http://schemas.microsoft.com/office/2006/documentManagement/types"/>
    <ds:schemaRef ds:uri="http://purl.org/dc/elements/1.1/"/>
    <ds:schemaRef ds:uri="http://purl.org/dc/dcmitype/"/>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E2S ppt Theme Experiment.thmx</Template>
  <TotalTime>8615</TotalTime>
  <Words>2656</Words>
  <Application>Microsoft Macintosh PowerPoint</Application>
  <PresentationFormat>On-screen Show (4:3)</PresentationFormat>
  <Paragraphs>266</Paragraphs>
  <Slides>54</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54</vt:i4>
      </vt:variant>
    </vt:vector>
  </HeadingPairs>
  <TitlesOfParts>
    <vt:vector size="63" baseType="lpstr">
      <vt:lpstr>Calibri</vt:lpstr>
      <vt:lpstr>Chalkboard</vt:lpstr>
      <vt:lpstr>Courier New</vt:lpstr>
      <vt:lpstr>Lucida Grande</vt:lpstr>
      <vt:lpstr>Arial</vt:lpstr>
      <vt:lpstr>2_Office Theme</vt:lpstr>
      <vt:lpstr>AECF_ColorPalette_Office_r1</vt:lpstr>
      <vt:lpstr>3_Office Theme</vt:lpstr>
      <vt:lpstr>4_Office Theme</vt:lpstr>
      <vt:lpstr>PowerPoint Presentation</vt:lpstr>
      <vt:lpstr>PowerPoint Presentation</vt:lpstr>
      <vt:lpstr>ARC Reflections</vt:lpstr>
      <vt:lpstr>Welcome</vt:lpstr>
      <vt:lpstr>WARM-UP</vt:lpstr>
      <vt:lpstr>Warm-Up</vt:lpstr>
      <vt:lpstr>PowerPoint Presentation</vt:lpstr>
      <vt:lpstr>What Is Your Energy Right Now?</vt:lpstr>
      <vt:lpstr>Getting Comfortable</vt:lpstr>
      <vt:lpstr>PowerPoint Presentation</vt:lpstr>
      <vt:lpstr>Review</vt:lpstr>
      <vt:lpstr>Report Back</vt:lpstr>
      <vt:lpstr>PowerPoint Presentation</vt:lpstr>
      <vt:lpstr>Checking In on Olivia</vt:lpstr>
      <vt:lpstr>Olivia’s Foster Parents</vt:lpstr>
      <vt:lpstr>Olivia’s Aunt</vt:lpstr>
      <vt:lpstr>What Have Endings Been Like for You?</vt:lpstr>
      <vt:lpstr>ALL endings are not the same</vt:lpstr>
      <vt:lpstr>Types of Transition for Children and Teens in Foster Care</vt:lpstr>
      <vt:lpstr>Transitions Are Complex</vt:lpstr>
      <vt:lpstr>Transitions Are Complex</vt:lpstr>
      <vt:lpstr>What Do You Think?</vt:lpstr>
      <vt:lpstr>A Reminder</vt:lpstr>
      <vt:lpstr>Transitions Are More Complicated for Children and Teens Who Have Experienced Trauma</vt:lpstr>
      <vt:lpstr>How Do Kids Cope?</vt:lpstr>
      <vt:lpstr>What About You?</vt:lpstr>
      <vt:lpstr>More Than One Person Is Transitioning</vt:lpstr>
      <vt:lpstr>SUPPORTING TRANSITION</vt:lpstr>
      <vt:lpstr>Start Early</vt:lpstr>
      <vt:lpstr>Help the Child or Teen Prepare</vt:lpstr>
      <vt:lpstr>Help the Child or Teen Prepare</vt:lpstr>
      <vt:lpstr>Reflect on Your Time Together</vt:lpstr>
      <vt:lpstr>Talk About Staying Connected</vt:lpstr>
      <vt:lpstr>Pay It Forward</vt:lpstr>
      <vt:lpstr>Olivia</vt:lpstr>
      <vt:lpstr>Olivia</vt:lpstr>
      <vt:lpstr>Olivia</vt:lpstr>
      <vt:lpstr>Olivia</vt:lpstr>
      <vt:lpstr>Olivia</vt:lpstr>
      <vt:lpstr>Wrap-Up</vt:lpstr>
      <vt:lpstr>Our Own Goodbye</vt:lpstr>
      <vt:lpstr>One Last Time</vt:lpstr>
      <vt:lpstr>Olivia</vt:lpstr>
      <vt:lpstr>Olivia</vt:lpstr>
      <vt:lpstr>Olivia</vt:lpstr>
      <vt:lpstr>Meet Olivia</vt:lpstr>
      <vt:lpstr>PowerPoint Presentation</vt:lpstr>
      <vt:lpstr>Question </vt:lpstr>
      <vt:lpstr>PowerPoint Presentation</vt:lpstr>
      <vt:lpstr>PowerPoint Presentation</vt:lpstr>
      <vt:lpstr>Practice</vt:lpstr>
      <vt:lpstr>PowerPoint Presentation</vt:lpstr>
      <vt:lpstr>What Is Your Energy Right Now?</vt:lpstr>
      <vt:lpstr>Thank you for all you do!</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zippie</dc:creator>
  <cp:lastModifiedBy>Kate Alter</cp:lastModifiedBy>
  <cp:revision>270</cp:revision>
  <cp:lastPrinted>2015-11-18T20:50:58Z</cp:lastPrinted>
  <dcterms:created xsi:type="dcterms:W3CDTF">2012-07-31T09:32:17Z</dcterms:created>
  <dcterms:modified xsi:type="dcterms:W3CDTF">2017-08-25T17:36:27Z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0x010100D49A96110ACDB5428B13BAB874E3215B</vt:lpwstr>
  </property>
</Properties>
</file>