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Default Extension="tiff" ContentType="image/tif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autoCompressPictures="0">
  <p:sldMasterIdLst>
    <p:sldMasterId id="2147483694" r:id="rId4"/>
    <p:sldMasterId id="2147483773" r:id="rId5"/>
    <p:sldMasterId id="2147483787" r:id="rId6"/>
    <p:sldMasterId id="2147483804" r:id="rId7"/>
  </p:sldMasterIdLst>
  <p:notesMasterIdLst>
    <p:notesMasterId r:id="rId60"/>
  </p:notesMasterIdLst>
  <p:handoutMasterIdLst>
    <p:handoutMasterId r:id="rId61"/>
  </p:handoutMasterIdLst>
  <p:sldIdLst>
    <p:sldId id="347" r:id="rId8"/>
    <p:sldId id="348" r:id="rId9"/>
    <p:sldId id="278" r:id="rId10"/>
    <p:sldId id="279" r:id="rId11"/>
    <p:sldId id="284" r:id="rId12"/>
    <p:sldId id="280" r:id="rId13"/>
    <p:sldId id="285" r:id="rId14"/>
    <p:sldId id="343" r:id="rId15"/>
    <p:sldId id="287" r:id="rId16"/>
    <p:sldId id="292" r:id="rId17"/>
    <p:sldId id="282" r:id="rId18"/>
    <p:sldId id="323" r:id="rId19"/>
    <p:sldId id="324" r:id="rId20"/>
    <p:sldId id="288" r:id="rId21"/>
    <p:sldId id="290" r:id="rId22"/>
    <p:sldId id="291" r:id="rId23"/>
    <p:sldId id="293" r:id="rId24"/>
    <p:sldId id="325" r:id="rId25"/>
    <p:sldId id="294" r:id="rId26"/>
    <p:sldId id="326" r:id="rId27"/>
    <p:sldId id="295" r:id="rId28"/>
    <p:sldId id="296" r:id="rId29"/>
    <p:sldId id="302" r:id="rId30"/>
    <p:sldId id="327" r:id="rId31"/>
    <p:sldId id="345" r:id="rId32"/>
    <p:sldId id="339" r:id="rId33"/>
    <p:sldId id="341" r:id="rId34"/>
    <p:sldId id="299" r:id="rId35"/>
    <p:sldId id="329" r:id="rId36"/>
    <p:sldId id="301" r:id="rId37"/>
    <p:sldId id="330" r:id="rId38"/>
    <p:sldId id="331" r:id="rId39"/>
    <p:sldId id="332" r:id="rId40"/>
    <p:sldId id="304" r:id="rId41"/>
    <p:sldId id="333" r:id="rId42"/>
    <p:sldId id="334" r:id="rId43"/>
    <p:sldId id="335" r:id="rId44"/>
    <p:sldId id="303" r:id="rId45"/>
    <p:sldId id="337" r:id="rId46"/>
    <p:sldId id="336" r:id="rId47"/>
    <p:sldId id="338" r:id="rId48"/>
    <p:sldId id="305" r:id="rId49"/>
    <p:sldId id="342" r:id="rId50"/>
    <p:sldId id="306" r:id="rId51"/>
    <p:sldId id="315" r:id="rId52"/>
    <p:sldId id="307" r:id="rId53"/>
    <p:sldId id="317" r:id="rId54"/>
    <p:sldId id="349" r:id="rId55"/>
    <p:sldId id="340" r:id="rId56"/>
    <p:sldId id="319" r:id="rId57"/>
    <p:sldId id="346" r:id="rId58"/>
    <p:sldId id="321" r:id="rId59"/>
  </p:sldIdLst>
  <p:sldSz cx="9144000" cy="6858000" type="screen4x3"/>
  <p:notesSz cx="6934200" cy="9220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ristin Coffey" initials="KC" lastIdx="1" clrIdx="0">
    <p:extLst/>
  </p:cmAuthor>
  <p:cmAuthor id="2" name="Kristin Coffey" initials="KC [2]" lastIdx="1" clrIdx="1">
    <p:extLst/>
  </p:cmAuthor>
  <p:cmAuthor id="3" name="Leah Glasheen" initials="LG" lastIdx="7" clrIdx="2"/>
  <p:cmAuthor id="4" name="Kate Alter" initials="KA" lastIdx="1" clrIdx="3">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clrMru>
    <a:srgbClr val="DA5521"/>
    <a:srgbClr val="595959"/>
    <a:srgbClr val="8C9C22"/>
    <a:srgbClr val="787878"/>
    <a:srgbClr val="FFFFFF"/>
    <a:srgbClr val="E7DCBA"/>
    <a:srgbClr val="0665A4"/>
    <a:srgbClr val="4F85BA"/>
    <a:srgbClr val="706CA8"/>
    <a:srgbClr val="E9AF1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6000"/>
    <p:restoredTop sz="50000" autoAdjust="0"/>
  </p:normalViewPr>
  <p:slideViewPr>
    <p:cSldViewPr snapToGrid="0" snapToObjects="1">
      <p:cViewPr>
        <p:scale>
          <a:sx n="130" d="100"/>
          <a:sy n="130" d="100"/>
        </p:scale>
        <p:origin x="0" y="14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63" Type="http://schemas.openxmlformats.org/officeDocument/2006/relationships/presProps" Target="presProps.xml"/><Relationship Id="rId64" Type="http://schemas.openxmlformats.org/officeDocument/2006/relationships/viewProps" Target="viewProps.xml"/><Relationship Id="rId65" Type="http://schemas.openxmlformats.org/officeDocument/2006/relationships/theme" Target="theme/theme1.xml"/><Relationship Id="rId66" Type="http://schemas.openxmlformats.org/officeDocument/2006/relationships/tableStyles" Target="tableStyles.xml"/><Relationship Id="rId50" Type="http://schemas.openxmlformats.org/officeDocument/2006/relationships/slide" Target="slides/slide43.xml"/><Relationship Id="rId51" Type="http://schemas.openxmlformats.org/officeDocument/2006/relationships/slide" Target="slides/slide44.xml"/><Relationship Id="rId52" Type="http://schemas.openxmlformats.org/officeDocument/2006/relationships/slide" Target="slides/slide45.xml"/><Relationship Id="rId53" Type="http://schemas.openxmlformats.org/officeDocument/2006/relationships/slide" Target="slides/slide46.xml"/><Relationship Id="rId54" Type="http://schemas.openxmlformats.org/officeDocument/2006/relationships/slide" Target="slides/slide47.xml"/><Relationship Id="rId55" Type="http://schemas.openxmlformats.org/officeDocument/2006/relationships/slide" Target="slides/slide48.xml"/><Relationship Id="rId56" Type="http://schemas.openxmlformats.org/officeDocument/2006/relationships/slide" Target="slides/slide49.xml"/><Relationship Id="rId57" Type="http://schemas.openxmlformats.org/officeDocument/2006/relationships/slide" Target="slides/slide50.xml"/><Relationship Id="rId58" Type="http://schemas.openxmlformats.org/officeDocument/2006/relationships/slide" Target="slides/slide51.xml"/><Relationship Id="rId59" Type="http://schemas.openxmlformats.org/officeDocument/2006/relationships/slide" Target="slides/slide5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Master" Target="slideMasters/slideMaster2.xml"/><Relationship Id="rId6" Type="http://schemas.openxmlformats.org/officeDocument/2006/relationships/slideMaster" Target="slideMasters/slideMaster3.xml"/><Relationship Id="rId7" Type="http://schemas.openxmlformats.org/officeDocument/2006/relationships/slideMaster" Target="slideMasters/slideMaster4.xml"/><Relationship Id="rId8" Type="http://schemas.openxmlformats.org/officeDocument/2006/relationships/slide" Target="slides/slide1.xml"/><Relationship Id="rId9" Type="http://schemas.openxmlformats.org/officeDocument/2006/relationships/slide" Target="slides/slide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60" Type="http://schemas.openxmlformats.org/officeDocument/2006/relationships/notesMaster" Target="notesMasters/notesMaster1.xml"/><Relationship Id="rId61" Type="http://schemas.openxmlformats.org/officeDocument/2006/relationships/handoutMaster" Target="handoutMasters/handoutMaster1.xml"/><Relationship Id="rId62" Type="http://schemas.openxmlformats.org/officeDocument/2006/relationships/commentAuthors" Target="commentAuthors.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05138" cy="46196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27475" y="0"/>
            <a:ext cx="3005138" cy="461963"/>
          </a:xfrm>
          <a:prstGeom prst="rect">
            <a:avLst/>
          </a:prstGeom>
        </p:spPr>
        <p:txBody>
          <a:bodyPr vert="horz" lIns="91440" tIns="45720" rIns="91440" bIns="45720" rtlCol="0"/>
          <a:lstStyle>
            <a:lvl1pPr algn="r">
              <a:defRPr sz="1200"/>
            </a:lvl1pPr>
          </a:lstStyle>
          <a:p>
            <a:fld id="{DFEFE5B4-EE97-4912-A148-27CA5775971E}" type="datetimeFigureOut">
              <a:rPr lang="en-US" smtClean="0"/>
              <a:pPr/>
              <a:t>8/8/17</a:t>
            </a:fld>
            <a:endParaRPr lang="en-US"/>
          </a:p>
        </p:txBody>
      </p:sp>
      <p:sp>
        <p:nvSpPr>
          <p:cNvPr id="4" name="Footer Placeholder 3"/>
          <p:cNvSpPr>
            <a:spLocks noGrp="1"/>
          </p:cNvSpPr>
          <p:nvPr>
            <p:ph type="ftr" sz="quarter" idx="2"/>
          </p:nvPr>
        </p:nvSpPr>
        <p:spPr>
          <a:xfrm>
            <a:off x="0" y="8758238"/>
            <a:ext cx="3005138" cy="461962"/>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27475" y="8758238"/>
            <a:ext cx="3005138" cy="461962"/>
          </a:xfrm>
          <a:prstGeom prst="rect">
            <a:avLst/>
          </a:prstGeom>
        </p:spPr>
        <p:txBody>
          <a:bodyPr vert="horz" lIns="91440" tIns="45720" rIns="91440" bIns="45720" rtlCol="0" anchor="b"/>
          <a:lstStyle>
            <a:lvl1pPr algn="r">
              <a:defRPr sz="1200"/>
            </a:lvl1pPr>
          </a:lstStyle>
          <a:p>
            <a:fld id="{DC878D85-C2F3-4BEF-BF6A-176E5A8C15A1}" type="slidenum">
              <a:rPr lang="en-US" smtClean="0"/>
              <a:pPr/>
              <a:t>‹#›</a:t>
            </a:fld>
            <a:endParaRPr lang="en-US"/>
          </a:p>
        </p:txBody>
      </p:sp>
    </p:spTree>
    <p:extLst>
      <p:ext uri="{BB962C8B-B14F-4D97-AF65-F5344CB8AC3E}">
        <p14:creationId xmlns:p14="http://schemas.microsoft.com/office/powerpoint/2010/main" val="42702369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05138" cy="46037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27475" y="0"/>
            <a:ext cx="3005138" cy="460375"/>
          </a:xfrm>
          <a:prstGeom prst="rect">
            <a:avLst/>
          </a:prstGeom>
        </p:spPr>
        <p:txBody>
          <a:bodyPr vert="horz" lIns="91440" tIns="45720" rIns="91440" bIns="45720" rtlCol="0"/>
          <a:lstStyle>
            <a:lvl1pPr algn="r">
              <a:defRPr sz="1200"/>
            </a:lvl1pPr>
          </a:lstStyle>
          <a:p>
            <a:fld id="{72060CDC-B10D-4341-8BD2-40D0519B1364}" type="datetimeFigureOut">
              <a:rPr lang="en-US" smtClean="0"/>
              <a:pPr/>
              <a:t>8/8/17</a:t>
            </a:fld>
            <a:endParaRPr lang="en-US"/>
          </a:p>
        </p:txBody>
      </p:sp>
      <p:sp>
        <p:nvSpPr>
          <p:cNvPr id="4" name="Slide Image Placeholder 3"/>
          <p:cNvSpPr>
            <a:spLocks noGrp="1" noRot="1" noChangeAspect="1"/>
          </p:cNvSpPr>
          <p:nvPr>
            <p:ph type="sldImg" idx="2"/>
          </p:nvPr>
        </p:nvSpPr>
        <p:spPr>
          <a:xfrm>
            <a:off x="1162050" y="692150"/>
            <a:ext cx="4610100" cy="34575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93738" y="4379913"/>
            <a:ext cx="5546725" cy="414813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58238"/>
            <a:ext cx="3005138" cy="46037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27475" y="8758238"/>
            <a:ext cx="3005138" cy="460375"/>
          </a:xfrm>
          <a:prstGeom prst="rect">
            <a:avLst/>
          </a:prstGeom>
        </p:spPr>
        <p:txBody>
          <a:bodyPr vert="horz" lIns="91440" tIns="45720" rIns="91440" bIns="45720" rtlCol="0" anchor="b"/>
          <a:lstStyle>
            <a:lvl1pPr algn="r">
              <a:defRPr sz="1200"/>
            </a:lvl1pPr>
          </a:lstStyle>
          <a:p>
            <a:fld id="{12B4E6A3-318F-3248-B2B5-9093920FC197}" type="slidenum">
              <a:rPr lang="en-US" smtClean="0"/>
              <a:pPr/>
              <a:t>‹#›</a:t>
            </a:fld>
            <a:endParaRPr lang="en-US"/>
          </a:p>
        </p:txBody>
      </p:sp>
    </p:spTree>
    <p:extLst>
      <p:ext uri="{BB962C8B-B14F-4D97-AF65-F5344CB8AC3E}">
        <p14:creationId xmlns:p14="http://schemas.microsoft.com/office/powerpoint/2010/main" val="298466444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vider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3600"/>
            <a:ext cx="7772400" cy="1759585"/>
          </a:xfrm>
        </p:spPr>
        <p:txBody>
          <a:bodyPr anchor="t" anchorCtr="0">
            <a:noAutofit/>
          </a:bodyPr>
          <a:lstStyle>
            <a:lvl1pPr>
              <a:lnSpc>
                <a:spcPts val="4800"/>
              </a:lnSpc>
              <a:defRPr sz="2400" spc="0" baseline="0">
                <a:solidFill>
                  <a:schemeClr val="bg2"/>
                </a:solidFill>
              </a:defRPr>
            </a:lvl1pPr>
          </a:lstStyle>
          <a:p>
            <a:r>
              <a:rPr lang="en-US" dirty="0"/>
              <a:t>Click to edit Master title style</a:t>
            </a:r>
          </a:p>
        </p:txBody>
      </p:sp>
      <p:sp>
        <p:nvSpPr>
          <p:cNvPr id="3" name="Subtitle 2"/>
          <p:cNvSpPr>
            <a:spLocks noGrp="1"/>
          </p:cNvSpPr>
          <p:nvPr>
            <p:ph type="subTitle" idx="1"/>
          </p:nvPr>
        </p:nvSpPr>
        <p:spPr>
          <a:xfrm>
            <a:off x="685800" y="3962400"/>
            <a:ext cx="7772400" cy="1752600"/>
          </a:xfrm>
          <a:prstGeom prst="rect">
            <a:avLst/>
          </a:prstGeom>
        </p:spPr>
        <p:txBody>
          <a:bodyPr/>
          <a:lstStyle>
            <a:lvl1pPr marL="0" indent="0" algn="ctr">
              <a:lnSpc>
                <a:spcPts val="2400"/>
              </a:lnSpc>
              <a:spcBef>
                <a:spcPts val="0"/>
              </a:spcBef>
              <a:buNone/>
              <a:defRPr sz="1400" cap="all">
                <a:solidFill>
                  <a:schemeClr val="bg2"/>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34A441-BDAA-F84D-882D-34F60586E6B7}"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Table">
    <p:spTree>
      <p:nvGrpSpPr>
        <p:cNvPr id="1" name=""/>
        <p:cNvGrpSpPr/>
        <p:nvPr/>
      </p:nvGrpSpPr>
      <p:grpSpPr>
        <a:xfrm>
          <a:off x="0" y="0"/>
          <a:ext cx="0" cy="0"/>
          <a:chOff x="0" y="0"/>
          <a:chExt cx="0" cy="0"/>
        </a:xfrm>
      </p:grpSpPr>
      <p:sp>
        <p:nvSpPr>
          <p:cNvPr id="3" name="Table Placeholder 2"/>
          <p:cNvSpPr>
            <a:spLocks noGrp="1"/>
          </p:cNvSpPr>
          <p:nvPr>
            <p:ph type="tbl" idx="1"/>
          </p:nvPr>
        </p:nvSpPr>
        <p:spPr>
          <a:xfrm>
            <a:off x="838200" y="1905000"/>
            <a:ext cx="7467600" cy="4486240"/>
          </a:xfrm>
          <a:ln>
            <a:noFill/>
          </a:ln>
        </p:spPr>
        <p:txBody>
          <a:bodyPr/>
          <a:lstStyle/>
          <a:p>
            <a:pPr lvl="0"/>
            <a:r>
              <a:rPr lang="en-US" noProof="0"/>
              <a:t>Click icon to add table</a:t>
            </a:r>
            <a:endParaRPr lang="en-US" noProof="0" dirty="0"/>
          </a:p>
        </p:txBody>
      </p:sp>
      <p:sp>
        <p:nvSpPr>
          <p:cNvPr id="6"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8" name="Title 7"/>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smart art graphic">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9" name="SmartArt Placeholder 8"/>
          <p:cNvSpPr>
            <a:spLocks noGrp="1"/>
          </p:cNvSpPr>
          <p:nvPr>
            <p:ph type="dgm" sz="quarter" idx="12"/>
          </p:nvPr>
        </p:nvSpPr>
        <p:spPr>
          <a:xfrm>
            <a:off x="990600" y="1981200"/>
            <a:ext cx="7315200" cy="4191000"/>
          </a:xfrm>
        </p:spPr>
        <p:txBody>
          <a:bodyPr/>
          <a:lstStyle/>
          <a:p>
            <a:r>
              <a:rPr lang="en-US"/>
              <a:t>Click icon to add SmartArt graphic</a:t>
            </a:r>
          </a:p>
        </p:txBody>
      </p:sp>
      <p:sp>
        <p:nvSpPr>
          <p:cNvPr id="8" name="Title 7"/>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ext and vertical photo">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a:xfrm>
            <a:off x="6781800" y="6324600"/>
            <a:ext cx="2133600" cy="349250"/>
          </a:xfrm>
          <a:prstGeom prst="rect">
            <a:avLst/>
          </a:prstGeom>
        </p:spPr>
        <p:txBody>
          <a:bodyPr/>
          <a:lstStyle>
            <a:lvl1pPr>
              <a:defRPr/>
            </a:lvl1pPr>
          </a:lstStyle>
          <a:p>
            <a:fld id="{06B3CCE6-3D7D-AC46-9877-BAC74626ABE8}" type="slidenum">
              <a:rPr lang="en-US" smtClean="0"/>
              <a:pPr/>
              <a:t>‹#›</a:t>
            </a:fld>
            <a:endParaRPr lang="en-US"/>
          </a:p>
        </p:txBody>
      </p:sp>
      <p:sp>
        <p:nvSpPr>
          <p:cNvPr id="9" name="Text Placeholder 8"/>
          <p:cNvSpPr>
            <a:spLocks noGrp="1"/>
          </p:cNvSpPr>
          <p:nvPr>
            <p:ph type="body" sz="quarter" idx="14"/>
          </p:nvPr>
        </p:nvSpPr>
        <p:spPr>
          <a:xfrm>
            <a:off x="1143000" y="2057400"/>
            <a:ext cx="3352800" cy="4267200"/>
          </a:xfrm>
        </p:spPr>
        <p:txBody>
          <a:bodyPr/>
          <a:lstStyle>
            <a:lvl1pPr>
              <a:defRPr sz="1800"/>
            </a:lvl1pPr>
            <a:lvl2pPr>
              <a:defRPr sz="1800"/>
            </a:lvl2pPr>
          </a:lstStyle>
          <a:p>
            <a:pPr lvl="0"/>
            <a:r>
              <a:rPr lang="en-US"/>
              <a:t>Click to edit Master text styles</a:t>
            </a:r>
          </a:p>
        </p:txBody>
      </p:sp>
      <p:sp>
        <p:nvSpPr>
          <p:cNvPr id="10" name="Title 9"/>
          <p:cNvSpPr>
            <a:spLocks noGrp="1"/>
          </p:cNvSpPr>
          <p:nvPr>
            <p:ph type="title"/>
          </p:nvPr>
        </p:nvSpPr>
        <p:spPr/>
        <p:txBody>
          <a:bodyPr/>
          <a:lstStyle/>
          <a:p>
            <a:r>
              <a:rPr lang="en-US"/>
              <a:t>Click to edit Master title style</a:t>
            </a:r>
          </a:p>
        </p:txBody>
      </p:sp>
      <p:sp>
        <p:nvSpPr>
          <p:cNvPr id="11" name="Picture Placeholder 6"/>
          <p:cNvSpPr>
            <a:spLocks noGrp="1"/>
          </p:cNvSpPr>
          <p:nvPr>
            <p:ph type="pic" sz="quarter" idx="13"/>
          </p:nvPr>
        </p:nvSpPr>
        <p:spPr>
          <a:xfrm>
            <a:off x="5562600" y="1447800"/>
            <a:ext cx="3429000" cy="5257800"/>
          </a:xfrm>
          <a:noFill/>
          <a:ln>
            <a:noFill/>
          </a:ln>
        </p:spPr>
        <p:txBody>
          <a:bodyPr/>
          <a:lstStyle/>
          <a:p>
            <a:r>
              <a:rPr lang="en-US"/>
              <a:t>Drag picture to placeholder or click icon to add</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ext and two photos">
    <p:spTree>
      <p:nvGrpSpPr>
        <p:cNvPr id="1" name=""/>
        <p:cNvGrpSpPr/>
        <p:nvPr/>
      </p:nvGrpSpPr>
      <p:grpSpPr>
        <a:xfrm>
          <a:off x="0" y="0"/>
          <a:ext cx="0" cy="0"/>
          <a:chOff x="0" y="0"/>
          <a:chExt cx="0" cy="0"/>
        </a:xfrm>
      </p:grpSpPr>
      <p:sp>
        <p:nvSpPr>
          <p:cNvPr id="7" name="Picture Placeholder 6"/>
          <p:cNvSpPr>
            <a:spLocks noGrp="1"/>
          </p:cNvSpPr>
          <p:nvPr>
            <p:ph type="pic" sz="quarter" idx="13"/>
          </p:nvPr>
        </p:nvSpPr>
        <p:spPr>
          <a:xfrm>
            <a:off x="1764792" y="4645152"/>
            <a:ext cx="2743200" cy="1819656"/>
          </a:xfrm>
          <a:noFill/>
          <a:ln>
            <a:noFill/>
          </a:ln>
        </p:spPr>
        <p:txBody>
          <a:bodyPr/>
          <a:lstStyle/>
          <a:p>
            <a:r>
              <a:rPr lang="en-US"/>
              <a:t>Drag picture to placeholder or click icon to add</a:t>
            </a:r>
          </a:p>
        </p:txBody>
      </p:sp>
      <p:sp>
        <p:nvSpPr>
          <p:cNvPr id="9" name="Text Placeholder 8"/>
          <p:cNvSpPr>
            <a:spLocks noGrp="1"/>
          </p:cNvSpPr>
          <p:nvPr>
            <p:ph type="body" sz="quarter" idx="14"/>
          </p:nvPr>
        </p:nvSpPr>
        <p:spPr>
          <a:xfrm>
            <a:off x="1600200" y="2176272"/>
            <a:ext cx="6096000" cy="2014728"/>
          </a:xfrm>
        </p:spPr>
        <p:txBody>
          <a:bodyPr/>
          <a:lstStyle>
            <a:lvl1pPr marL="274320" indent="-274320">
              <a:lnSpc>
                <a:spcPts val="2250"/>
              </a:lnSpc>
              <a:spcBef>
                <a:spcPts val="1200"/>
              </a:spcBef>
              <a:buClr>
                <a:schemeClr val="accent3"/>
              </a:buClr>
              <a:buSzPct val="130000"/>
              <a:defRPr sz="1800">
                <a:solidFill>
                  <a:srgbClr val="595959"/>
                </a:solidFill>
              </a:defRPr>
            </a:lvl1pPr>
            <a:lvl2pPr marL="274320">
              <a:lnSpc>
                <a:spcPts val="2250"/>
              </a:lnSpc>
              <a:spcBef>
                <a:spcPts val="1200"/>
              </a:spcBef>
              <a:defRPr sz="1800">
                <a:solidFill>
                  <a:schemeClr val="tx2"/>
                </a:solidFill>
              </a:defRPr>
            </a:lvl2pPr>
          </a:lstStyle>
          <a:p>
            <a:pPr lvl="0"/>
            <a:r>
              <a:rPr lang="en-US" dirty="0"/>
              <a:t>Click to edit Master text styles</a:t>
            </a:r>
          </a:p>
          <a:p>
            <a:pPr lvl="1"/>
            <a:r>
              <a:rPr lang="en-US" dirty="0"/>
              <a:t>Second level</a:t>
            </a:r>
          </a:p>
        </p:txBody>
      </p:sp>
      <p:sp>
        <p:nvSpPr>
          <p:cNvPr id="10" name="Picture Placeholder 6"/>
          <p:cNvSpPr>
            <a:spLocks noGrp="1"/>
          </p:cNvSpPr>
          <p:nvPr>
            <p:ph type="pic" sz="quarter" idx="15"/>
          </p:nvPr>
        </p:nvSpPr>
        <p:spPr>
          <a:xfrm>
            <a:off x="4736592" y="4645152"/>
            <a:ext cx="2743200" cy="1819656"/>
          </a:xfrm>
          <a:noFill/>
          <a:ln>
            <a:noFill/>
          </a:ln>
        </p:spPr>
        <p:txBody>
          <a:bodyPr/>
          <a:lstStyle/>
          <a:p>
            <a:r>
              <a:rPr lang="en-US"/>
              <a:t>Drag picture to placeholder or click icon to add</a:t>
            </a:r>
          </a:p>
        </p:txBody>
      </p:sp>
      <p:sp>
        <p:nvSpPr>
          <p:cNvPr id="12"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11" name="Title 10"/>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ext with three photos">
    <p:spTree>
      <p:nvGrpSpPr>
        <p:cNvPr id="1" name=""/>
        <p:cNvGrpSpPr/>
        <p:nvPr/>
      </p:nvGrpSpPr>
      <p:grpSpPr>
        <a:xfrm>
          <a:off x="0" y="0"/>
          <a:ext cx="0" cy="0"/>
          <a:chOff x="0" y="0"/>
          <a:chExt cx="0" cy="0"/>
        </a:xfrm>
      </p:grpSpPr>
      <p:sp>
        <p:nvSpPr>
          <p:cNvPr id="7" name="Picture Placeholder 6"/>
          <p:cNvSpPr>
            <a:spLocks noGrp="1"/>
          </p:cNvSpPr>
          <p:nvPr>
            <p:ph type="pic" sz="quarter" idx="13"/>
          </p:nvPr>
        </p:nvSpPr>
        <p:spPr>
          <a:xfrm>
            <a:off x="685800" y="5004816"/>
            <a:ext cx="2560320" cy="1700784"/>
          </a:xfrm>
          <a:noFill/>
          <a:ln>
            <a:noFill/>
          </a:ln>
        </p:spPr>
        <p:txBody>
          <a:bodyPr/>
          <a:lstStyle/>
          <a:p>
            <a:r>
              <a:rPr lang="en-US"/>
              <a:t>Drag picture to placeholder or click icon to add</a:t>
            </a:r>
          </a:p>
        </p:txBody>
      </p:sp>
      <p:sp>
        <p:nvSpPr>
          <p:cNvPr id="9" name="Text Placeholder 8"/>
          <p:cNvSpPr>
            <a:spLocks noGrp="1"/>
          </p:cNvSpPr>
          <p:nvPr>
            <p:ph type="body" sz="quarter" idx="14"/>
          </p:nvPr>
        </p:nvSpPr>
        <p:spPr>
          <a:xfrm>
            <a:off x="1600200" y="2176272"/>
            <a:ext cx="5943600" cy="2667000"/>
          </a:xfrm>
        </p:spPr>
        <p:txBody>
          <a:bodyPr/>
          <a:lstStyle>
            <a:lvl1pPr marL="274320" indent="-274320">
              <a:lnSpc>
                <a:spcPts val="2250"/>
              </a:lnSpc>
              <a:spcBef>
                <a:spcPts val="1200"/>
              </a:spcBef>
              <a:buClr>
                <a:schemeClr val="accent3"/>
              </a:buClr>
              <a:buSzPct val="130000"/>
              <a:defRPr sz="1800">
                <a:solidFill>
                  <a:schemeClr val="tx2"/>
                </a:solidFill>
              </a:defRPr>
            </a:lvl1pPr>
            <a:lvl2pPr marL="548640">
              <a:lnSpc>
                <a:spcPts val="2250"/>
              </a:lnSpc>
              <a:spcBef>
                <a:spcPts val="1200"/>
              </a:spcBef>
              <a:buClr>
                <a:schemeClr val="accent3"/>
              </a:buClr>
              <a:defRPr sz="1800">
                <a:solidFill>
                  <a:schemeClr val="tx2"/>
                </a:solidFill>
              </a:defRPr>
            </a:lvl2pPr>
          </a:lstStyle>
          <a:p>
            <a:pPr lvl="0"/>
            <a:r>
              <a:rPr lang="en-US" dirty="0"/>
              <a:t>Click to edit Master text styles</a:t>
            </a:r>
          </a:p>
          <a:p>
            <a:pPr lvl="1"/>
            <a:r>
              <a:rPr lang="en-US" dirty="0"/>
              <a:t>Second level</a:t>
            </a:r>
          </a:p>
        </p:txBody>
      </p:sp>
      <p:sp>
        <p:nvSpPr>
          <p:cNvPr id="11" name="Picture Placeholder 6"/>
          <p:cNvSpPr>
            <a:spLocks noGrp="1"/>
          </p:cNvSpPr>
          <p:nvPr>
            <p:ph type="pic" sz="quarter" idx="16"/>
          </p:nvPr>
        </p:nvSpPr>
        <p:spPr>
          <a:xfrm>
            <a:off x="5943600" y="5004816"/>
            <a:ext cx="2560320" cy="1700784"/>
          </a:xfrm>
          <a:noFill/>
          <a:ln>
            <a:noFill/>
          </a:ln>
        </p:spPr>
        <p:txBody>
          <a:bodyPr/>
          <a:lstStyle/>
          <a:p>
            <a:r>
              <a:rPr lang="en-US"/>
              <a:t>Drag picture to placeholder or click icon to add</a:t>
            </a:r>
          </a:p>
        </p:txBody>
      </p:sp>
      <p:sp>
        <p:nvSpPr>
          <p:cNvPr id="12"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14" name="Title 13"/>
          <p:cNvSpPr>
            <a:spLocks noGrp="1"/>
          </p:cNvSpPr>
          <p:nvPr>
            <p:ph type="title"/>
          </p:nvPr>
        </p:nvSpPr>
        <p:spPr/>
        <p:txBody>
          <a:bodyPr/>
          <a:lstStyle/>
          <a:p>
            <a:r>
              <a:rPr lang="en-US"/>
              <a:t>Click to edit Master title style</a:t>
            </a:r>
            <a:endParaRPr lang="en-US" dirty="0"/>
          </a:p>
        </p:txBody>
      </p:sp>
      <p:sp>
        <p:nvSpPr>
          <p:cNvPr id="13" name="Picture Placeholder 6"/>
          <p:cNvSpPr>
            <a:spLocks noGrp="1"/>
          </p:cNvSpPr>
          <p:nvPr>
            <p:ph type="pic" sz="quarter" idx="15"/>
          </p:nvPr>
        </p:nvSpPr>
        <p:spPr>
          <a:xfrm>
            <a:off x="3319272" y="5004816"/>
            <a:ext cx="2560320" cy="1700784"/>
          </a:xfrm>
          <a:noFill/>
          <a:ln>
            <a:noFill/>
          </a:ln>
        </p:spPr>
        <p:txBody>
          <a:bodyPr/>
          <a:lstStyle/>
          <a:p>
            <a:r>
              <a:rPr lang="en-US"/>
              <a:t>Drag picture to placeholder or click icon to add</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photo and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5"/>
          <p:cNvSpPr>
            <a:spLocks noGrp="1"/>
          </p:cNvSpPr>
          <p:nvPr>
            <p:ph type="sldNum" sz="quarter" idx="10"/>
          </p:nvPr>
        </p:nvSpPr>
        <p:spPr/>
        <p:txBody>
          <a:bodyPr/>
          <a:lstStyle>
            <a:lvl1pPr>
              <a:defRPr/>
            </a:lvl1pPr>
          </a:lstStyle>
          <a:p>
            <a:pPr>
              <a:defRPr/>
            </a:pPr>
            <a:fld id="{43430DA2-F49D-C44B-BD27-16F256BF84C9}" type="slidenum">
              <a:rPr lang="en-US" smtClean="0"/>
              <a:pPr>
                <a:defRPr/>
              </a:pPr>
              <a:t>‹#›</a:t>
            </a:fld>
            <a:endParaRPr lang="en-US"/>
          </a:p>
        </p:txBody>
      </p:sp>
      <p:sp>
        <p:nvSpPr>
          <p:cNvPr id="5" name="Picture Placeholder 4"/>
          <p:cNvSpPr>
            <a:spLocks noGrp="1"/>
          </p:cNvSpPr>
          <p:nvPr>
            <p:ph type="pic" sz="quarter" idx="11"/>
          </p:nvPr>
        </p:nvSpPr>
        <p:spPr>
          <a:xfrm>
            <a:off x="162560" y="1463040"/>
            <a:ext cx="8829040" cy="4348480"/>
          </a:xfrm>
          <a:ln>
            <a:noFill/>
          </a:ln>
        </p:spPr>
        <p:txBody>
          <a:bodyPr/>
          <a:lstStyle>
            <a:lvl1pPr>
              <a:buFontTx/>
              <a:buNone/>
              <a:defRPr/>
            </a:lvl1pPr>
          </a:lstStyle>
          <a:p>
            <a:r>
              <a:rPr lang="en-US"/>
              <a:t>Drag picture to placeholder or click icon to add</a:t>
            </a:r>
            <a:endParaRPr lang="en-US" dirty="0"/>
          </a:p>
        </p:txBody>
      </p:sp>
      <p:sp>
        <p:nvSpPr>
          <p:cNvPr id="7" name="Text Placeholder 6"/>
          <p:cNvSpPr>
            <a:spLocks noGrp="1"/>
          </p:cNvSpPr>
          <p:nvPr>
            <p:ph type="body" sz="quarter" idx="12"/>
          </p:nvPr>
        </p:nvSpPr>
        <p:spPr>
          <a:xfrm>
            <a:off x="904875" y="6015038"/>
            <a:ext cx="6969125" cy="690562"/>
          </a:xfrm>
          <a:ln>
            <a:noFill/>
          </a:ln>
        </p:spPr>
        <p:txBody>
          <a:bodyPr/>
          <a:lstStyle>
            <a:lvl1pPr>
              <a:buFontTx/>
              <a:buNone/>
              <a:defRPr/>
            </a:lvl1pPr>
          </a:lstStyle>
          <a:p>
            <a:pPr lvl="0"/>
            <a:r>
              <a:rPr lang="en-US"/>
              <a:t>Click to edit Master text styles</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6" name="Rectangle 5"/>
          <p:cNvSpPr/>
          <p:nvPr userDrawn="1"/>
        </p:nvSpPr>
        <p:spPr bwMode="auto">
          <a:xfrm>
            <a:off x="0" y="0"/>
            <a:ext cx="9144000" cy="6858000"/>
          </a:xfrm>
          <a:prstGeom prst="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7" name="Text Placeholder 6"/>
          <p:cNvSpPr>
            <a:spLocks noGrp="1"/>
          </p:cNvSpPr>
          <p:nvPr>
            <p:ph type="body" sz="quarter" idx="10"/>
          </p:nvPr>
        </p:nvSpPr>
        <p:spPr>
          <a:xfrm>
            <a:off x="1371600" y="2057400"/>
            <a:ext cx="6553200" cy="3886200"/>
          </a:xfrm>
        </p:spPr>
        <p:txBody>
          <a:bodyPr/>
          <a:lstStyle>
            <a:lvl1pPr>
              <a:lnSpc>
                <a:spcPts val="2800"/>
              </a:lnSpc>
              <a:buClr>
                <a:schemeClr val="accent3"/>
              </a:buClr>
              <a:defRPr sz="2400">
                <a:solidFill>
                  <a:schemeClr val="tx2"/>
                </a:solidFill>
              </a:defRPr>
            </a:lvl1pPr>
            <a:lvl2pPr>
              <a:lnSpc>
                <a:spcPts val="2800"/>
              </a:lnSpc>
              <a:buClr>
                <a:schemeClr val="accent3"/>
              </a:buClr>
              <a:buFont typeface="Lucida Grande"/>
              <a:buChar char="–"/>
              <a:defRPr sz="2400">
                <a:solidFill>
                  <a:schemeClr val="tx2"/>
                </a:solidFill>
              </a:defRPr>
            </a:lvl2pPr>
            <a:lvl3pPr>
              <a:lnSpc>
                <a:spcPts val="2800"/>
              </a:lnSpc>
              <a:buClr>
                <a:schemeClr val="accent3"/>
              </a:buClr>
              <a:buSzPct val="85000"/>
              <a:buFont typeface="Courier New"/>
              <a:buChar char="o"/>
              <a:defRPr sz="2400">
                <a:solidFill>
                  <a:schemeClr val="tx2"/>
                </a:solidFill>
              </a:defRPr>
            </a:lvl3pPr>
          </a:lstStyle>
          <a:p>
            <a:pPr lvl="0"/>
            <a:r>
              <a:rPr lang="en-US" dirty="0"/>
              <a:t>Click to edit Master text styles</a:t>
            </a:r>
          </a:p>
          <a:p>
            <a:pPr lvl="1"/>
            <a:r>
              <a:rPr lang="en-US" dirty="0"/>
              <a:t>Second level</a:t>
            </a:r>
          </a:p>
          <a:p>
            <a:pPr lvl="2"/>
            <a:r>
              <a:rPr lang="en-US" dirty="0"/>
              <a:t>Third level</a:t>
            </a:r>
          </a:p>
        </p:txBody>
      </p:sp>
      <p:sp>
        <p:nvSpPr>
          <p:cNvPr id="6" name="Title 4"/>
          <p:cNvSpPr>
            <a:spLocks noGrp="1"/>
          </p:cNvSpPr>
          <p:nvPr>
            <p:ph type="title"/>
          </p:nvPr>
        </p:nvSpPr>
        <p:spPr>
          <a:xfrm>
            <a:off x="457200" y="274638"/>
            <a:ext cx="8229600" cy="1020762"/>
          </a:xfrm>
          <a:ln w="0" cap="flat" cmpd="sng" algn="ctr">
            <a:solidFill>
              <a:srgbClr val="97A825"/>
            </a:solidFill>
            <a:prstDash val="solid"/>
            <a:round/>
            <a:headEnd type="none" w="med" len="med"/>
            <a:tailEnd type="none" w="med" len="med"/>
          </a:ln>
        </p:spPr>
        <p:txBody>
          <a:bodyPr>
            <a:noAutofit/>
          </a:bodyPr>
          <a:lstStyle>
            <a:lvl1pPr>
              <a:defRPr>
                <a:solidFill>
                  <a:schemeClr val="bg1"/>
                </a:solidFill>
              </a:defRPr>
            </a:lvl1pPr>
          </a:lstStyle>
          <a:p>
            <a:r>
              <a:rPr lang="en-US"/>
              <a:t>Click to edit Master title style</a:t>
            </a:r>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20 pt. text">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7" name="Text Placeholder 6"/>
          <p:cNvSpPr>
            <a:spLocks noGrp="1"/>
          </p:cNvSpPr>
          <p:nvPr>
            <p:ph type="body" sz="quarter" idx="10"/>
          </p:nvPr>
        </p:nvSpPr>
        <p:spPr>
          <a:xfrm>
            <a:off x="1371600" y="2057400"/>
            <a:ext cx="6553200" cy="3886200"/>
          </a:xfrm>
        </p:spPr>
        <p:txBody>
          <a:bodyPr/>
          <a:lstStyle>
            <a:lvl1pPr>
              <a:lnSpc>
                <a:spcPts val="2500"/>
              </a:lnSpc>
              <a:buClr>
                <a:schemeClr val="accent3"/>
              </a:buClr>
              <a:defRPr>
                <a:solidFill>
                  <a:schemeClr val="tx2"/>
                </a:solidFill>
              </a:defRPr>
            </a:lvl1pPr>
            <a:lvl2pPr>
              <a:lnSpc>
                <a:spcPts val="2500"/>
              </a:lnSpc>
              <a:buClr>
                <a:schemeClr val="accent3"/>
              </a:buClr>
              <a:buFont typeface="Lucida Grande"/>
              <a:buChar char="–"/>
              <a:defRPr>
                <a:solidFill>
                  <a:schemeClr val="tx2"/>
                </a:solidFill>
              </a:defRPr>
            </a:lvl2pPr>
            <a:lvl3pPr>
              <a:lnSpc>
                <a:spcPts val="2500"/>
              </a:lnSpc>
              <a:buClr>
                <a:schemeClr val="accent3"/>
              </a:buClr>
              <a:buSzPct val="85000"/>
              <a:buFont typeface="Courier New"/>
              <a:buChar char="o"/>
              <a:defRPr>
                <a:solidFill>
                  <a:schemeClr val="tx2"/>
                </a:solidFill>
              </a:defRPr>
            </a:lvl3pPr>
          </a:lstStyle>
          <a:p>
            <a:pPr lvl="0"/>
            <a:r>
              <a:rPr lang="en-US" dirty="0"/>
              <a:t>Click to edit Master text styles</a:t>
            </a:r>
          </a:p>
          <a:p>
            <a:pPr lvl="1"/>
            <a:r>
              <a:rPr lang="en-US" dirty="0"/>
              <a:t>Second level</a:t>
            </a:r>
          </a:p>
          <a:p>
            <a:pPr lvl="2"/>
            <a:r>
              <a:rPr lang="en-US" dirty="0"/>
              <a:t>Third level</a:t>
            </a:r>
          </a:p>
        </p:txBody>
      </p:sp>
      <p:sp>
        <p:nvSpPr>
          <p:cNvPr id="6" name="Title 4"/>
          <p:cNvSpPr>
            <a:spLocks noGrp="1"/>
          </p:cNvSpPr>
          <p:nvPr>
            <p:ph type="title"/>
          </p:nvPr>
        </p:nvSpPr>
        <p:spPr>
          <a:xfrm>
            <a:off x="457200" y="274638"/>
            <a:ext cx="8229600" cy="1020762"/>
          </a:xfrm>
          <a:ln w="0" cap="flat" cmpd="sng" algn="ctr">
            <a:solidFill>
              <a:srgbClr val="97A825"/>
            </a:solidFill>
            <a:prstDash val="solid"/>
            <a:round/>
            <a:headEnd type="none" w="med" len="med"/>
            <a:tailEnd type="none" w="med" len="med"/>
          </a:ln>
        </p:spPr>
        <p:txBody>
          <a:bodyPr>
            <a:noAutofit/>
          </a:bodyPr>
          <a:lstStyle>
            <a:lvl1pPr>
              <a:defRPr>
                <a:solidFill>
                  <a:schemeClr val="bg1"/>
                </a:solidFill>
              </a:defRPr>
            </a:lvl1pPr>
          </a:lstStyle>
          <a:p>
            <a:r>
              <a:rPr lang="en-US"/>
              <a:t>Click to edit Master title style</a:t>
            </a:r>
            <a:endParaRPr 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18 pt. text">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5" name="Title 4"/>
          <p:cNvSpPr>
            <a:spLocks noGrp="1"/>
          </p:cNvSpPr>
          <p:nvPr>
            <p:ph type="title"/>
          </p:nvPr>
        </p:nvSpPr>
        <p:spPr/>
        <p:txBody>
          <a:bodyPr/>
          <a:lstStyle/>
          <a:p>
            <a:r>
              <a:rPr lang="en-US"/>
              <a:t>Click to edit Master title style</a:t>
            </a:r>
            <a:endParaRPr lang="en-US" dirty="0"/>
          </a:p>
        </p:txBody>
      </p:sp>
      <p:sp>
        <p:nvSpPr>
          <p:cNvPr id="7" name="Text Placeholder 6"/>
          <p:cNvSpPr>
            <a:spLocks noGrp="1"/>
          </p:cNvSpPr>
          <p:nvPr>
            <p:ph type="body" sz="quarter" idx="10"/>
          </p:nvPr>
        </p:nvSpPr>
        <p:spPr>
          <a:xfrm>
            <a:off x="1371600" y="2057400"/>
            <a:ext cx="6553200" cy="3886200"/>
          </a:xfrm>
        </p:spPr>
        <p:txBody>
          <a:bodyPr/>
          <a:lstStyle>
            <a:lvl1pPr>
              <a:lnSpc>
                <a:spcPts val="2300"/>
              </a:lnSpc>
              <a:spcBef>
                <a:spcPts val="1000"/>
              </a:spcBef>
              <a:buClr>
                <a:schemeClr val="accent3"/>
              </a:buClr>
              <a:defRPr sz="1800">
                <a:solidFill>
                  <a:schemeClr val="tx2"/>
                </a:solidFill>
              </a:defRPr>
            </a:lvl1pPr>
            <a:lvl2pPr>
              <a:lnSpc>
                <a:spcPts val="2300"/>
              </a:lnSpc>
              <a:spcBef>
                <a:spcPts val="1000"/>
              </a:spcBef>
              <a:buClr>
                <a:schemeClr val="accent3"/>
              </a:buClr>
              <a:buFont typeface="Lucida Grande"/>
              <a:buChar char="–"/>
              <a:defRPr sz="1800">
                <a:solidFill>
                  <a:schemeClr val="tx2"/>
                </a:solidFill>
              </a:defRPr>
            </a:lvl2pPr>
            <a:lvl3pPr>
              <a:lnSpc>
                <a:spcPts val="2300"/>
              </a:lnSpc>
              <a:spcBef>
                <a:spcPts val="1000"/>
              </a:spcBef>
              <a:buClr>
                <a:schemeClr val="accent3"/>
              </a:buClr>
              <a:buSzPct val="85000"/>
              <a:buFont typeface="Courier New"/>
              <a:buChar char="o"/>
              <a:defRPr sz="1800">
                <a:solidFill>
                  <a:schemeClr val="tx2"/>
                </a:solidFill>
              </a:defRPr>
            </a:lvl3pPr>
          </a:lstStyle>
          <a:p>
            <a:pPr lvl="0"/>
            <a:r>
              <a:rPr lang="en-US" dirty="0"/>
              <a:t>Click to edit Master text styles</a:t>
            </a:r>
          </a:p>
          <a:p>
            <a:pPr lvl="1"/>
            <a:r>
              <a:rPr lang="en-US" dirty="0"/>
              <a:t>Second level</a:t>
            </a:r>
          </a:p>
          <a:p>
            <a:pPr lvl="2"/>
            <a:r>
              <a:rPr lang="en-US" dirty="0"/>
              <a:t>Third level</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divider slide 2">
    <p:bg>
      <p:bgPr>
        <a:solidFill>
          <a:schemeClr val="bg2"/>
        </a:solidFill>
        <a:effectLst/>
      </p:bgPr>
    </p:bg>
    <p:spTree>
      <p:nvGrpSpPr>
        <p:cNvPr id="1" name=""/>
        <p:cNvGrpSpPr/>
        <p:nvPr/>
      </p:nvGrpSpPr>
      <p:grpSpPr>
        <a:xfrm>
          <a:off x="0" y="0"/>
          <a:ext cx="0" cy="0"/>
          <a:chOff x="0" y="0"/>
          <a:chExt cx="0" cy="0"/>
        </a:xfrm>
      </p:grpSpPr>
      <p:sp>
        <p:nvSpPr>
          <p:cNvPr id="7" name="Rectangle 6"/>
          <p:cNvSpPr/>
          <p:nvPr userDrawn="1"/>
        </p:nvSpPr>
        <p:spPr>
          <a:xfrm>
            <a:off x="0" y="1920240"/>
            <a:ext cx="9144000" cy="2980944"/>
          </a:xfrm>
          <a:prstGeom prst="rect">
            <a:avLst/>
          </a:prstGeom>
          <a:solidFill>
            <a:srgbClr val="DA552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685800" y="2133600"/>
            <a:ext cx="7772400" cy="1759585"/>
          </a:xfrm>
        </p:spPr>
        <p:txBody>
          <a:bodyPr anchor="t" anchorCtr="0">
            <a:noAutofit/>
          </a:bodyPr>
          <a:lstStyle>
            <a:lvl1pPr>
              <a:lnSpc>
                <a:spcPts val="4800"/>
              </a:lnSpc>
              <a:defRPr sz="2400" spc="0" baseline="0">
                <a:solidFill>
                  <a:schemeClr val="bg2"/>
                </a:solidFill>
              </a:defRPr>
            </a:lvl1pPr>
          </a:lstStyle>
          <a:p>
            <a:r>
              <a:rPr lang="en-US" dirty="0"/>
              <a:t>Click to edit Master title style</a:t>
            </a:r>
          </a:p>
        </p:txBody>
      </p:sp>
      <p:sp>
        <p:nvSpPr>
          <p:cNvPr id="3" name="Subtitle 2"/>
          <p:cNvSpPr>
            <a:spLocks noGrp="1"/>
          </p:cNvSpPr>
          <p:nvPr>
            <p:ph type="subTitle" idx="1"/>
          </p:nvPr>
        </p:nvSpPr>
        <p:spPr>
          <a:xfrm>
            <a:off x="685800" y="3962400"/>
            <a:ext cx="7772400" cy="1752600"/>
          </a:xfrm>
          <a:prstGeom prst="rect">
            <a:avLst/>
          </a:prstGeom>
        </p:spPr>
        <p:txBody>
          <a:bodyPr/>
          <a:lstStyle>
            <a:lvl1pPr marL="0" indent="0" algn="ctr">
              <a:lnSpc>
                <a:spcPts val="2400"/>
              </a:lnSpc>
              <a:spcBef>
                <a:spcPts val="0"/>
              </a:spcBef>
              <a:buNone/>
              <a:defRPr sz="1400" cap="all">
                <a:solidFill>
                  <a:schemeClr val="bg2"/>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34A441-BDAA-F84D-882D-34F60586E6B7}"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16 pt. text">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5" name="Title 4"/>
          <p:cNvSpPr>
            <a:spLocks noGrp="1"/>
          </p:cNvSpPr>
          <p:nvPr>
            <p:ph type="title"/>
          </p:nvPr>
        </p:nvSpPr>
        <p:spPr/>
        <p:txBody>
          <a:bodyPr/>
          <a:lstStyle/>
          <a:p>
            <a:r>
              <a:rPr lang="en-US"/>
              <a:t>Click to edit Master title style</a:t>
            </a:r>
          </a:p>
        </p:txBody>
      </p:sp>
      <p:sp>
        <p:nvSpPr>
          <p:cNvPr id="7" name="Text Placeholder 6"/>
          <p:cNvSpPr>
            <a:spLocks noGrp="1"/>
          </p:cNvSpPr>
          <p:nvPr>
            <p:ph type="body" sz="quarter" idx="10"/>
          </p:nvPr>
        </p:nvSpPr>
        <p:spPr>
          <a:xfrm>
            <a:off x="1371600" y="2057400"/>
            <a:ext cx="6553200" cy="3886200"/>
          </a:xfrm>
        </p:spPr>
        <p:txBody>
          <a:bodyPr/>
          <a:lstStyle>
            <a:lvl1pPr>
              <a:lnSpc>
                <a:spcPts val="2300"/>
              </a:lnSpc>
              <a:spcBef>
                <a:spcPts val="1000"/>
              </a:spcBef>
              <a:buClr>
                <a:schemeClr val="accent3"/>
              </a:buClr>
              <a:defRPr sz="1600">
                <a:solidFill>
                  <a:schemeClr val="tx2"/>
                </a:solidFill>
              </a:defRPr>
            </a:lvl1pPr>
            <a:lvl2pPr>
              <a:lnSpc>
                <a:spcPts val="2300"/>
              </a:lnSpc>
              <a:spcBef>
                <a:spcPts val="1000"/>
              </a:spcBef>
              <a:buClr>
                <a:schemeClr val="accent3"/>
              </a:buClr>
              <a:buFont typeface="Lucida Grande"/>
              <a:buChar char="–"/>
              <a:defRPr sz="1600">
                <a:solidFill>
                  <a:schemeClr val="tx2"/>
                </a:solidFill>
              </a:defRPr>
            </a:lvl2pPr>
            <a:lvl3pPr>
              <a:lnSpc>
                <a:spcPts val="2300"/>
              </a:lnSpc>
              <a:spcBef>
                <a:spcPts val="1000"/>
              </a:spcBef>
              <a:buClr>
                <a:schemeClr val="accent3"/>
              </a:buClr>
              <a:buSzPct val="85000"/>
              <a:buFont typeface="Courier New"/>
              <a:buChar char="o"/>
              <a:defRPr sz="1600">
                <a:solidFill>
                  <a:schemeClr val="tx2"/>
                </a:solidFill>
              </a:defRPr>
            </a:lvl3pPr>
          </a:lstStyle>
          <a:p>
            <a:pPr lvl="0"/>
            <a:r>
              <a:rPr lang="en-US" dirty="0"/>
              <a:t>Click to edit Master text styles</a:t>
            </a:r>
          </a:p>
          <a:p>
            <a:pPr lvl="1"/>
            <a:r>
              <a:rPr lang="en-US" dirty="0"/>
              <a:t>Second level</a:t>
            </a:r>
          </a:p>
          <a:p>
            <a:pPr lvl="2"/>
            <a:r>
              <a:rPr lang="en-US" dirty="0"/>
              <a:t>Third level</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14 pt. text">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5" name="Title 4"/>
          <p:cNvSpPr>
            <a:spLocks noGrp="1"/>
          </p:cNvSpPr>
          <p:nvPr>
            <p:ph type="title"/>
          </p:nvPr>
        </p:nvSpPr>
        <p:spPr/>
        <p:txBody>
          <a:bodyPr/>
          <a:lstStyle/>
          <a:p>
            <a:r>
              <a:rPr lang="en-US"/>
              <a:t>Click to edit Master title style</a:t>
            </a:r>
          </a:p>
        </p:txBody>
      </p:sp>
      <p:sp>
        <p:nvSpPr>
          <p:cNvPr id="7" name="Text Placeholder 6"/>
          <p:cNvSpPr>
            <a:spLocks noGrp="1"/>
          </p:cNvSpPr>
          <p:nvPr>
            <p:ph type="body" sz="quarter" idx="10"/>
          </p:nvPr>
        </p:nvSpPr>
        <p:spPr>
          <a:xfrm>
            <a:off x="1371600" y="2057400"/>
            <a:ext cx="6553200" cy="3886200"/>
          </a:xfrm>
        </p:spPr>
        <p:txBody>
          <a:bodyPr/>
          <a:lstStyle>
            <a:lvl1pPr marL="228600" indent="-228600">
              <a:lnSpc>
                <a:spcPts val="1700"/>
              </a:lnSpc>
              <a:spcBef>
                <a:spcPts val="1200"/>
              </a:spcBef>
              <a:buClr>
                <a:schemeClr val="accent3"/>
              </a:buClr>
              <a:defRPr sz="1400">
                <a:solidFill>
                  <a:schemeClr val="tx2"/>
                </a:solidFill>
              </a:defRPr>
            </a:lvl1pPr>
            <a:lvl2pPr marL="457200" indent="-228600">
              <a:lnSpc>
                <a:spcPts val="1700"/>
              </a:lnSpc>
              <a:spcBef>
                <a:spcPts val="1200"/>
              </a:spcBef>
              <a:buClr>
                <a:schemeClr val="accent3"/>
              </a:buClr>
              <a:buFont typeface="Lucida Grande"/>
              <a:buChar char="–"/>
              <a:defRPr sz="1400">
                <a:solidFill>
                  <a:schemeClr val="tx2"/>
                </a:solidFill>
              </a:defRPr>
            </a:lvl2pPr>
            <a:lvl3pPr marL="685800" indent="-228600">
              <a:lnSpc>
                <a:spcPts val="1700"/>
              </a:lnSpc>
              <a:spcBef>
                <a:spcPts val="1200"/>
              </a:spcBef>
              <a:buClr>
                <a:schemeClr val="accent3"/>
              </a:buClr>
              <a:buSzPct val="85000"/>
              <a:buFont typeface="Courier New"/>
              <a:buChar char="o"/>
              <a:defRPr sz="1400">
                <a:solidFill>
                  <a:schemeClr val="tx2"/>
                </a:solidFill>
              </a:defRPr>
            </a:lvl3pPr>
          </a:lstStyle>
          <a:p>
            <a:pPr lvl="0"/>
            <a:r>
              <a:rPr lang="en-US" dirty="0"/>
              <a:t>Click to edit Master text styles</a:t>
            </a:r>
          </a:p>
          <a:p>
            <a:pPr lvl="1"/>
            <a:r>
              <a:rPr lang="en-US" dirty="0"/>
              <a:t>Second level</a:t>
            </a:r>
          </a:p>
          <a:p>
            <a:pPr lvl="2"/>
            <a:r>
              <a:rPr lang="en-US" dirty="0"/>
              <a:t>Third level</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Table">
    <p:spTree>
      <p:nvGrpSpPr>
        <p:cNvPr id="1" name=""/>
        <p:cNvGrpSpPr/>
        <p:nvPr/>
      </p:nvGrpSpPr>
      <p:grpSpPr>
        <a:xfrm>
          <a:off x="0" y="0"/>
          <a:ext cx="0" cy="0"/>
          <a:chOff x="0" y="0"/>
          <a:chExt cx="0" cy="0"/>
        </a:xfrm>
      </p:grpSpPr>
      <p:sp>
        <p:nvSpPr>
          <p:cNvPr id="3" name="Table Placeholder 2"/>
          <p:cNvSpPr>
            <a:spLocks noGrp="1"/>
          </p:cNvSpPr>
          <p:nvPr>
            <p:ph type="tbl" idx="1"/>
          </p:nvPr>
        </p:nvSpPr>
        <p:spPr>
          <a:xfrm>
            <a:off x="838200" y="1905000"/>
            <a:ext cx="7467600" cy="4486240"/>
          </a:xfrm>
          <a:ln>
            <a:noFill/>
          </a:ln>
        </p:spPr>
        <p:txBody>
          <a:bodyPr/>
          <a:lstStyle/>
          <a:p>
            <a:pPr lvl="0"/>
            <a:r>
              <a:rPr lang="en-US" noProof="0"/>
              <a:t>Click icon to add table</a:t>
            </a:r>
            <a:endParaRPr lang="en-US" noProof="0" dirty="0"/>
          </a:p>
        </p:txBody>
      </p:sp>
      <p:sp>
        <p:nvSpPr>
          <p:cNvPr id="6"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8" name="Title 7"/>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itle and smart art graphic">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9" name="SmartArt Placeholder 8"/>
          <p:cNvSpPr>
            <a:spLocks noGrp="1"/>
          </p:cNvSpPr>
          <p:nvPr>
            <p:ph type="dgm" sz="quarter" idx="12"/>
          </p:nvPr>
        </p:nvSpPr>
        <p:spPr>
          <a:xfrm>
            <a:off x="990600" y="1981200"/>
            <a:ext cx="7315200" cy="4191000"/>
          </a:xfrm>
        </p:spPr>
        <p:txBody>
          <a:bodyPr/>
          <a:lstStyle/>
          <a:p>
            <a:r>
              <a:rPr lang="en-US"/>
              <a:t>Click icon to add SmartArt graphic</a:t>
            </a:r>
          </a:p>
        </p:txBody>
      </p:sp>
      <p:sp>
        <p:nvSpPr>
          <p:cNvPr id="8" name="Title 7"/>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text and vertical photo">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a:xfrm>
            <a:off x="6781800" y="6324600"/>
            <a:ext cx="2133600" cy="349250"/>
          </a:xfrm>
          <a:prstGeom prst="rect">
            <a:avLst/>
          </a:prstGeom>
        </p:spPr>
        <p:txBody>
          <a:bodyPr/>
          <a:lstStyle>
            <a:lvl1pPr>
              <a:defRPr/>
            </a:lvl1pPr>
          </a:lstStyle>
          <a:p>
            <a:fld id="{06B3CCE6-3D7D-AC46-9877-BAC74626ABE8}" type="slidenum">
              <a:rPr lang="en-US"/>
              <a:pPr/>
              <a:t>‹#›</a:t>
            </a:fld>
            <a:endParaRPr lang="en-US"/>
          </a:p>
        </p:txBody>
      </p:sp>
      <p:sp>
        <p:nvSpPr>
          <p:cNvPr id="9" name="Text Placeholder 8"/>
          <p:cNvSpPr>
            <a:spLocks noGrp="1"/>
          </p:cNvSpPr>
          <p:nvPr>
            <p:ph type="body" sz="quarter" idx="14"/>
          </p:nvPr>
        </p:nvSpPr>
        <p:spPr>
          <a:xfrm>
            <a:off x="1143000" y="2057400"/>
            <a:ext cx="3352800" cy="4267200"/>
          </a:xfrm>
        </p:spPr>
        <p:txBody>
          <a:bodyPr/>
          <a:lstStyle>
            <a:lvl1pPr>
              <a:buClr>
                <a:schemeClr val="accent3"/>
              </a:buClr>
              <a:defRPr sz="1800">
                <a:solidFill>
                  <a:schemeClr val="tx2"/>
                </a:solidFill>
              </a:defRPr>
            </a:lvl1pPr>
            <a:lvl2pPr>
              <a:defRPr sz="1800"/>
            </a:lvl2pPr>
          </a:lstStyle>
          <a:p>
            <a:pPr lvl="0"/>
            <a:r>
              <a:rPr lang="en-US" dirty="0"/>
              <a:t>Click to edit Master text styles</a:t>
            </a:r>
          </a:p>
        </p:txBody>
      </p:sp>
      <p:sp>
        <p:nvSpPr>
          <p:cNvPr id="10" name="Title 9"/>
          <p:cNvSpPr>
            <a:spLocks noGrp="1"/>
          </p:cNvSpPr>
          <p:nvPr>
            <p:ph type="title"/>
          </p:nvPr>
        </p:nvSpPr>
        <p:spPr/>
        <p:txBody>
          <a:bodyPr/>
          <a:lstStyle/>
          <a:p>
            <a:r>
              <a:rPr lang="en-US"/>
              <a:t>Click to edit Master title style</a:t>
            </a:r>
          </a:p>
        </p:txBody>
      </p:sp>
      <p:sp>
        <p:nvSpPr>
          <p:cNvPr id="11" name="Picture Placeholder 6"/>
          <p:cNvSpPr>
            <a:spLocks noGrp="1"/>
          </p:cNvSpPr>
          <p:nvPr>
            <p:ph type="pic" sz="quarter" idx="13"/>
          </p:nvPr>
        </p:nvSpPr>
        <p:spPr>
          <a:xfrm>
            <a:off x="5562600" y="1447800"/>
            <a:ext cx="3429000" cy="5257800"/>
          </a:xfrm>
          <a:noFill/>
          <a:ln>
            <a:noFill/>
          </a:ln>
        </p:spPr>
        <p:txBody>
          <a:bodyPr/>
          <a:lstStyle/>
          <a:p>
            <a:r>
              <a:rPr lang="en-US"/>
              <a:t>Drag picture to placeholder or click icon to add</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ext and two photos">
    <p:spTree>
      <p:nvGrpSpPr>
        <p:cNvPr id="1" name=""/>
        <p:cNvGrpSpPr/>
        <p:nvPr/>
      </p:nvGrpSpPr>
      <p:grpSpPr>
        <a:xfrm>
          <a:off x="0" y="0"/>
          <a:ext cx="0" cy="0"/>
          <a:chOff x="0" y="0"/>
          <a:chExt cx="0" cy="0"/>
        </a:xfrm>
      </p:grpSpPr>
      <p:sp>
        <p:nvSpPr>
          <p:cNvPr id="7" name="Picture Placeholder 6"/>
          <p:cNvSpPr>
            <a:spLocks noGrp="1"/>
          </p:cNvSpPr>
          <p:nvPr>
            <p:ph type="pic" sz="quarter" idx="13"/>
          </p:nvPr>
        </p:nvSpPr>
        <p:spPr>
          <a:xfrm>
            <a:off x="1764792" y="4645152"/>
            <a:ext cx="2743200" cy="1819656"/>
          </a:xfrm>
          <a:noFill/>
          <a:ln>
            <a:noFill/>
          </a:ln>
        </p:spPr>
        <p:txBody>
          <a:bodyPr/>
          <a:lstStyle/>
          <a:p>
            <a:r>
              <a:rPr lang="en-US"/>
              <a:t>Drag picture to placeholder or click icon to add</a:t>
            </a:r>
          </a:p>
        </p:txBody>
      </p:sp>
      <p:sp>
        <p:nvSpPr>
          <p:cNvPr id="9" name="Text Placeholder 8"/>
          <p:cNvSpPr>
            <a:spLocks noGrp="1"/>
          </p:cNvSpPr>
          <p:nvPr>
            <p:ph type="body" sz="quarter" idx="14"/>
          </p:nvPr>
        </p:nvSpPr>
        <p:spPr>
          <a:xfrm>
            <a:off x="1600200" y="2176272"/>
            <a:ext cx="6096000" cy="2014728"/>
          </a:xfrm>
        </p:spPr>
        <p:txBody>
          <a:bodyPr/>
          <a:lstStyle>
            <a:lvl1pPr marL="274320" indent="-274320">
              <a:lnSpc>
                <a:spcPts val="2250"/>
              </a:lnSpc>
              <a:spcBef>
                <a:spcPts val="1200"/>
              </a:spcBef>
              <a:buClr>
                <a:schemeClr val="accent3"/>
              </a:buClr>
              <a:buSzPct val="130000"/>
              <a:defRPr sz="1800">
                <a:solidFill>
                  <a:schemeClr val="tx2"/>
                </a:solidFill>
              </a:defRPr>
            </a:lvl1pPr>
            <a:lvl2pPr marL="274320">
              <a:lnSpc>
                <a:spcPts val="2250"/>
              </a:lnSpc>
              <a:spcBef>
                <a:spcPts val="1200"/>
              </a:spcBef>
              <a:buClr>
                <a:schemeClr val="accent3"/>
              </a:buClr>
              <a:defRPr sz="1800">
                <a:solidFill>
                  <a:schemeClr val="tx2"/>
                </a:solidFill>
              </a:defRPr>
            </a:lvl2pPr>
          </a:lstStyle>
          <a:p>
            <a:pPr lvl="0"/>
            <a:r>
              <a:rPr lang="en-US" dirty="0"/>
              <a:t>Click to edit Master text styles</a:t>
            </a:r>
          </a:p>
          <a:p>
            <a:pPr lvl="1"/>
            <a:r>
              <a:rPr lang="en-US" dirty="0"/>
              <a:t>Second level</a:t>
            </a:r>
          </a:p>
        </p:txBody>
      </p:sp>
      <p:sp>
        <p:nvSpPr>
          <p:cNvPr id="10" name="Picture Placeholder 6"/>
          <p:cNvSpPr>
            <a:spLocks noGrp="1"/>
          </p:cNvSpPr>
          <p:nvPr>
            <p:ph type="pic" sz="quarter" idx="15"/>
          </p:nvPr>
        </p:nvSpPr>
        <p:spPr>
          <a:xfrm>
            <a:off x="4736592" y="4645152"/>
            <a:ext cx="2743200" cy="1819656"/>
          </a:xfrm>
          <a:noFill/>
          <a:ln>
            <a:noFill/>
          </a:ln>
        </p:spPr>
        <p:txBody>
          <a:bodyPr/>
          <a:lstStyle/>
          <a:p>
            <a:r>
              <a:rPr lang="en-US"/>
              <a:t>Drag picture to placeholder or click icon to add</a:t>
            </a:r>
          </a:p>
        </p:txBody>
      </p:sp>
      <p:sp>
        <p:nvSpPr>
          <p:cNvPr id="12"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11" name="Title 10"/>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text with three photos">
    <p:spTree>
      <p:nvGrpSpPr>
        <p:cNvPr id="1" name=""/>
        <p:cNvGrpSpPr/>
        <p:nvPr/>
      </p:nvGrpSpPr>
      <p:grpSpPr>
        <a:xfrm>
          <a:off x="0" y="0"/>
          <a:ext cx="0" cy="0"/>
          <a:chOff x="0" y="0"/>
          <a:chExt cx="0" cy="0"/>
        </a:xfrm>
      </p:grpSpPr>
      <p:sp>
        <p:nvSpPr>
          <p:cNvPr id="7" name="Picture Placeholder 6"/>
          <p:cNvSpPr>
            <a:spLocks noGrp="1"/>
          </p:cNvSpPr>
          <p:nvPr>
            <p:ph type="pic" sz="quarter" idx="13"/>
          </p:nvPr>
        </p:nvSpPr>
        <p:spPr>
          <a:xfrm>
            <a:off x="685800" y="5004816"/>
            <a:ext cx="2560320" cy="1700784"/>
          </a:xfrm>
          <a:noFill/>
          <a:ln>
            <a:noFill/>
          </a:ln>
        </p:spPr>
        <p:txBody>
          <a:bodyPr/>
          <a:lstStyle/>
          <a:p>
            <a:r>
              <a:rPr lang="en-US"/>
              <a:t>Drag picture to placeholder or click icon to add</a:t>
            </a:r>
          </a:p>
        </p:txBody>
      </p:sp>
      <p:sp>
        <p:nvSpPr>
          <p:cNvPr id="9" name="Text Placeholder 8"/>
          <p:cNvSpPr>
            <a:spLocks noGrp="1"/>
          </p:cNvSpPr>
          <p:nvPr>
            <p:ph type="body" sz="quarter" idx="14"/>
          </p:nvPr>
        </p:nvSpPr>
        <p:spPr>
          <a:xfrm>
            <a:off x="1600200" y="2176272"/>
            <a:ext cx="5943600" cy="2667000"/>
          </a:xfrm>
        </p:spPr>
        <p:txBody>
          <a:bodyPr/>
          <a:lstStyle>
            <a:lvl1pPr marL="274320" indent="-274320">
              <a:lnSpc>
                <a:spcPts val="2250"/>
              </a:lnSpc>
              <a:spcBef>
                <a:spcPts val="1200"/>
              </a:spcBef>
              <a:buClr>
                <a:schemeClr val="accent3"/>
              </a:buClr>
              <a:buSzPct val="130000"/>
              <a:defRPr sz="1800">
                <a:solidFill>
                  <a:schemeClr val="tx2"/>
                </a:solidFill>
              </a:defRPr>
            </a:lvl1pPr>
            <a:lvl2pPr marL="548640">
              <a:lnSpc>
                <a:spcPts val="2250"/>
              </a:lnSpc>
              <a:spcBef>
                <a:spcPts val="1200"/>
              </a:spcBef>
              <a:buClr>
                <a:schemeClr val="accent3"/>
              </a:buClr>
              <a:defRPr sz="1800">
                <a:solidFill>
                  <a:schemeClr val="tx2"/>
                </a:solidFill>
              </a:defRPr>
            </a:lvl2pPr>
          </a:lstStyle>
          <a:p>
            <a:pPr lvl="0"/>
            <a:r>
              <a:rPr lang="en-US" dirty="0"/>
              <a:t>Click to edit Master text styles</a:t>
            </a:r>
          </a:p>
          <a:p>
            <a:pPr lvl="1"/>
            <a:r>
              <a:rPr lang="en-US" dirty="0"/>
              <a:t>Second level</a:t>
            </a:r>
          </a:p>
        </p:txBody>
      </p:sp>
      <p:sp>
        <p:nvSpPr>
          <p:cNvPr id="11" name="Picture Placeholder 6"/>
          <p:cNvSpPr>
            <a:spLocks noGrp="1"/>
          </p:cNvSpPr>
          <p:nvPr>
            <p:ph type="pic" sz="quarter" idx="16"/>
          </p:nvPr>
        </p:nvSpPr>
        <p:spPr>
          <a:xfrm>
            <a:off x="5943600" y="5004816"/>
            <a:ext cx="2560320" cy="1700784"/>
          </a:xfrm>
          <a:noFill/>
          <a:ln>
            <a:noFill/>
          </a:ln>
        </p:spPr>
        <p:txBody>
          <a:bodyPr/>
          <a:lstStyle/>
          <a:p>
            <a:r>
              <a:rPr lang="en-US"/>
              <a:t>Drag picture to placeholder or click icon to add</a:t>
            </a:r>
          </a:p>
        </p:txBody>
      </p:sp>
      <p:sp>
        <p:nvSpPr>
          <p:cNvPr id="12"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14" name="Title 13"/>
          <p:cNvSpPr>
            <a:spLocks noGrp="1"/>
          </p:cNvSpPr>
          <p:nvPr>
            <p:ph type="title"/>
          </p:nvPr>
        </p:nvSpPr>
        <p:spPr/>
        <p:txBody>
          <a:bodyPr/>
          <a:lstStyle/>
          <a:p>
            <a:r>
              <a:rPr lang="en-US"/>
              <a:t>Click to edit Master title style</a:t>
            </a:r>
            <a:endParaRPr lang="en-US" dirty="0"/>
          </a:p>
        </p:txBody>
      </p:sp>
      <p:sp>
        <p:nvSpPr>
          <p:cNvPr id="13" name="Picture Placeholder 6"/>
          <p:cNvSpPr>
            <a:spLocks noGrp="1"/>
          </p:cNvSpPr>
          <p:nvPr>
            <p:ph type="pic" sz="quarter" idx="15"/>
          </p:nvPr>
        </p:nvSpPr>
        <p:spPr>
          <a:xfrm>
            <a:off x="3319272" y="5004816"/>
            <a:ext cx="2560320" cy="1700784"/>
          </a:xfrm>
          <a:noFill/>
          <a:ln>
            <a:noFill/>
          </a:ln>
        </p:spPr>
        <p:txBody>
          <a:bodyPr/>
          <a:lstStyle/>
          <a:p>
            <a:r>
              <a:rPr lang="en-US"/>
              <a:t>Drag picture to placeholder or click icon to add</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photo and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5"/>
          <p:cNvSpPr>
            <a:spLocks noGrp="1"/>
          </p:cNvSpPr>
          <p:nvPr>
            <p:ph type="sldNum" sz="quarter" idx="10"/>
          </p:nvPr>
        </p:nvSpPr>
        <p:spPr/>
        <p:txBody>
          <a:bodyPr/>
          <a:lstStyle>
            <a:lvl1pPr>
              <a:defRPr/>
            </a:lvl1pPr>
          </a:lstStyle>
          <a:p>
            <a:pPr>
              <a:defRPr/>
            </a:pPr>
            <a:fld id="{43430DA2-F49D-C44B-BD27-16F256BF84C9}" type="slidenum">
              <a:rPr lang="en-US"/>
              <a:pPr>
                <a:defRPr/>
              </a:pPr>
              <a:t>‹#›</a:t>
            </a:fld>
            <a:endParaRPr lang="en-US"/>
          </a:p>
        </p:txBody>
      </p:sp>
      <p:sp>
        <p:nvSpPr>
          <p:cNvPr id="5" name="Picture Placeholder 4"/>
          <p:cNvSpPr>
            <a:spLocks noGrp="1"/>
          </p:cNvSpPr>
          <p:nvPr>
            <p:ph type="pic" sz="quarter" idx="11"/>
          </p:nvPr>
        </p:nvSpPr>
        <p:spPr>
          <a:xfrm>
            <a:off x="162560" y="1463040"/>
            <a:ext cx="8829040" cy="4348480"/>
          </a:xfrm>
          <a:ln>
            <a:noFill/>
          </a:ln>
        </p:spPr>
        <p:txBody>
          <a:bodyPr/>
          <a:lstStyle>
            <a:lvl1pPr>
              <a:buFontTx/>
              <a:buNone/>
              <a:defRPr/>
            </a:lvl1pPr>
          </a:lstStyle>
          <a:p>
            <a:r>
              <a:rPr lang="en-US"/>
              <a:t>Drag picture to placeholder or click icon to add</a:t>
            </a:r>
            <a:endParaRPr lang="en-US" dirty="0"/>
          </a:p>
        </p:txBody>
      </p:sp>
      <p:sp>
        <p:nvSpPr>
          <p:cNvPr id="7" name="Text Placeholder 6"/>
          <p:cNvSpPr>
            <a:spLocks noGrp="1"/>
          </p:cNvSpPr>
          <p:nvPr>
            <p:ph type="body" sz="quarter" idx="12"/>
          </p:nvPr>
        </p:nvSpPr>
        <p:spPr>
          <a:xfrm>
            <a:off x="904875" y="6015038"/>
            <a:ext cx="6969125" cy="690562"/>
          </a:xfrm>
          <a:ln>
            <a:noFill/>
          </a:ln>
        </p:spPr>
        <p:txBody>
          <a:bodyPr/>
          <a:lstStyle>
            <a:lvl1pPr>
              <a:buFontTx/>
              <a:buNone/>
              <a:defRPr/>
            </a:lvl1pPr>
          </a:lstStyle>
          <a:p>
            <a:pPr lvl="0"/>
            <a:r>
              <a:rPr lang="en-US"/>
              <a:t>Click to edit Master text styles</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divider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3600"/>
            <a:ext cx="7772400" cy="1759585"/>
          </a:xfrm>
        </p:spPr>
        <p:txBody>
          <a:bodyPr anchor="t" anchorCtr="0">
            <a:noAutofit/>
          </a:bodyPr>
          <a:lstStyle>
            <a:lvl1pPr>
              <a:lnSpc>
                <a:spcPts val="4800"/>
              </a:lnSpc>
              <a:defRPr sz="2400" spc="0" baseline="0">
                <a:solidFill>
                  <a:schemeClr val="bg2"/>
                </a:solidFill>
              </a:defRPr>
            </a:lvl1pPr>
          </a:lstStyle>
          <a:p>
            <a:r>
              <a:rPr lang="en-US" dirty="0"/>
              <a:t>Click to edit Master title style</a:t>
            </a:r>
          </a:p>
        </p:txBody>
      </p:sp>
      <p:sp>
        <p:nvSpPr>
          <p:cNvPr id="3" name="Subtitle 2"/>
          <p:cNvSpPr>
            <a:spLocks noGrp="1"/>
          </p:cNvSpPr>
          <p:nvPr>
            <p:ph type="subTitle" idx="1"/>
          </p:nvPr>
        </p:nvSpPr>
        <p:spPr>
          <a:xfrm>
            <a:off x="685800" y="3962400"/>
            <a:ext cx="7772400" cy="1752600"/>
          </a:xfrm>
          <a:prstGeom prst="rect">
            <a:avLst/>
          </a:prstGeom>
        </p:spPr>
        <p:txBody>
          <a:bodyPr/>
          <a:lstStyle>
            <a:lvl1pPr marL="0" indent="0" algn="ctr">
              <a:lnSpc>
                <a:spcPts val="2400"/>
              </a:lnSpc>
              <a:spcBef>
                <a:spcPts val="0"/>
              </a:spcBef>
              <a:buNone/>
              <a:defRPr sz="1400" cap="all">
                <a:solidFill>
                  <a:schemeClr val="bg2"/>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endParaRPr lang="en-US">
              <a:solidFill>
                <a:srgbClr val="000000">
                  <a:tint val="75000"/>
                </a:srgbClr>
              </a:solidFill>
              <a:latin typeface="Calibri"/>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latin typeface="Calibri"/>
            </a:endParaRPr>
          </a:p>
        </p:txBody>
      </p:sp>
      <p:sp>
        <p:nvSpPr>
          <p:cNvPr id="6" name="Slide Number Placeholder 5"/>
          <p:cNvSpPr>
            <a:spLocks noGrp="1"/>
          </p:cNvSpPr>
          <p:nvPr>
            <p:ph type="sldNum" sz="quarter" idx="12"/>
          </p:nvPr>
        </p:nvSpPr>
        <p:spPr/>
        <p:txBody>
          <a:bodyPr/>
          <a:lstStyle/>
          <a:p>
            <a:fld id="{EA34A441-BDAA-F84D-882D-34F60586E6B7}" type="slidenum">
              <a:rPr lang="en-US" smtClean="0">
                <a:solidFill>
                  <a:srgbClr val="000000">
                    <a:tint val="75000"/>
                  </a:srgbClr>
                </a:solidFill>
                <a:latin typeface="Calibri"/>
              </a:rPr>
              <a:pPr/>
              <a:t>‹#›</a:t>
            </a:fld>
            <a:endParaRPr lang="en-US">
              <a:solidFill>
                <a:srgbClr val="000000">
                  <a:tint val="75000"/>
                </a:srgbClr>
              </a:solidFill>
              <a:latin typeface="Calibri"/>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divider slide 2">
    <p:bg>
      <p:bgPr>
        <a:solidFill>
          <a:schemeClr val="bg2"/>
        </a:solidFill>
        <a:effectLst/>
      </p:bgPr>
    </p:bg>
    <p:spTree>
      <p:nvGrpSpPr>
        <p:cNvPr id="1" name=""/>
        <p:cNvGrpSpPr/>
        <p:nvPr/>
      </p:nvGrpSpPr>
      <p:grpSpPr>
        <a:xfrm>
          <a:off x="0" y="0"/>
          <a:ext cx="0" cy="0"/>
          <a:chOff x="0" y="0"/>
          <a:chExt cx="0" cy="0"/>
        </a:xfrm>
      </p:grpSpPr>
      <p:sp>
        <p:nvSpPr>
          <p:cNvPr id="7" name="Rectangle 6"/>
          <p:cNvSpPr/>
          <p:nvPr userDrawn="1"/>
        </p:nvSpPr>
        <p:spPr>
          <a:xfrm>
            <a:off x="0" y="1920240"/>
            <a:ext cx="9144000" cy="2980944"/>
          </a:xfrm>
          <a:prstGeom prst="rect">
            <a:avLst/>
          </a:prstGeom>
          <a:solidFill>
            <a:srgbClr val="DA552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Calibri"/>
            </a:endParaRPr>
          </a:p>
        </p:txBody>
      </p:sp>
      <p:sp>
        <p:nvSpPr>
          <p:cNvPr id="2" name="Title 1"/>
          <p:cNvSpPr>
            <a:spLocks noGrp="1"/>
          </p:cNvSpPr>
          <p:nvPr>
            <p:ph type="ctrTitle"/>
          </p:nvPr>
        </p:nvSpPr>
        <p:spPr>
          <a:xfrm>
            <a:off x="685800" y="2133600"/>
            <a:ext cx="7772400" cy="1759585"/>
          </a:xfrm>
        </p:spPr>
        <p:txBody>
          <a:bodyPr anchor="t" anchorCtr="0">
            <a:noAutofit/>
          </a:bodyPr>
          <a:lstStyle>
            <a:lvl1pPr>
              <a:lnSpc>
                <a:spcPts val="4800"/>
              </a:lnSpc>
              <a:defRPr sz="2400" spc="0" baseline="0">
                <a:solidFill>
                  <a:schemeClr val="bg2"/>
                </a:solidFill>
              </a:defRPr>
            </a:lvl1pPr>
          </a:lstStyle>
          <a:p>
            <a:r>
              <a:rPr lang="en-US" dirty="0"/>
              <a:t>Click to edit Master title style</a:t>
            </a:r>
          </a:p>
        </p:txBody>
      </p:sp>
      <p:sp>
        <p:nvSpPr>
          <p:cNvPr id="3" name="Subtitle 2"/>
          <p:cNvSpPr>
            <a:spLocks noGrp="1"/>
          </p:cNvSpPr>
          <p:nvPr>
            <p:ph type="subTitle" idx="1"/>
          </p:nvPr>
        </p:nvSpPr>
        <p:spPr>
          <a:xfrm>
            <a:off x="685800" y="3962400"/>
            <a:ext cx="7772400" cy="1752600"/>
          </a:xfrm>
          <a:prstGeom prst="rect">
            <a:avLst/>
          </a:prstGeom>
        </p:spPr>
        <p:txBody>
          <a:bodyPr/>
          <a:lstStyle>
            <a:lvl1pPr marL="0" indent="0" algn="ctr">
              <a:lnSpc>
                <a:spcPts val="2400"/>
              </a:lnSpc>
              <a:spcBef>
                <a:spcPts val="0"/>
              </a:spcBef>
              <a:buNone/>
              <a:defRPr sz="1400" cap="all">
                <a:solidFill>
                  <a:schemeClr val="bg2"/>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endParaRPr lang="en-US">
              <a:solidFill>
                <a:srgbClr val="000000">
                  <a:tint val="75000"/>
                </a:srgbClr>
              </a:solidFill>
              <a:latin typeface="Calibri"/>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latin typeface="Calibri"/>
            </a:endParaRPr>
          </a:p>
        </p:txBody>
      </p:sp>
      <p:sp>
        <p:nvSpPr>
          <p:cNvPr id="6" name="Slide Number Placeholder 5"/>
          <p:cNvSpPr>
            <a:spLocks noGrp="1"/>
          </p:cNvSpPr>
          <p:nvPr>
            <p:ph type="sldNum" sz="quarter" idx="12"/>
          </p:nvPr>
        </p:nvSpPr>
        <p:spPr/>
        <p:txBody>
          <a:bodyPr/>
          <a:lstStyle/>
          <a:p>
            <a:fld id="{EA34A441-BDAA-F84D-882D-34F60586E6B7}" type="slidenum">
              <a:rPr lang="en-US" smtClean="0">
                <a:solidFill>
                  <a:srgbClr val="000000">
                    <a:tint val="75000"/>
                  </a:srgbClr>
                </a:solidFill>
                <a:latin typeface="Calibri"/>
              </a:rPr>
              <a:pPr/>
              <a:t>‹#›</a:t>
            </a:fld>
            <a:endParaRPr lang="en-US">
              <a:solidFill>
                <a:srgbClr val="000000">
                  <a:tint val="75000"/>
                </a:srgbClr>
              </a:solidFill>
              <a:latin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dit title">
    <p:bg>
      <p:bgPr>
        <a:solidFill>
          <a:schemeClr val="accent3"/>
        </a:solidFill>
        <a:effectLst/>
      </p:bgPr>
    </p:bg>
    <p:spTree>
      <p:nvGrpSpPr>
        <p:cNvPr id="1" name=""/>
        <p:cNvGrpSpPr/>
        <p:nvPr/>
      </p:nvGrpSpPr>
      <p:grpSpPr>
        <a:xfrm>
          <a:off x="0" y="0"/>
          <a:ext cx="0" cy="0"/>
          <a:chOff x="0" y="0"/>
          <a:chExt cx="0" cy="0"/>
        </a:xfrm>
      </p:grpSpPr>
      <p:sp>
        <p:nvSpPr>
          <p:cNvPr id="7" name="Rectangle 6"/>
          <p:cNvSpPr/>
          <p:nvPr userDrawn="1"/>
        </p:nvSpPr>
        <p:spPr>
          <a:xfrm>
            <a:off x="0" y="1920240"/>
            <a:ext cx="9144000" cy="298094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685800" y="2666795"/>
            <a:ext cx="7772400" cy="1429725"/>
          </a:xfrm>
          <a:ln>
            <a:solidFill>
              <a:schemeClr val="bg2"/>
            </a:solidFill>
          </a:ln>
        </p:spPr>
        <p:txBody>
          <a:bodyPr anchor="t" anchorCtr="0">
            <a:noAutofit/>
          </a:bodyPr>
          <a:lstStyle>
            <a:lvl1pPr>
              <a:lnSpc>
                <a:spcPts val="4800"/>
              </a:lnSpc>
              <a:defRPr sz="3000" spc="0" baseline="0">
                <a:solidFill>
                  <a:schemeClr val="accent3"/>
                </a:solidFill>
              </a:defRPr>
            </a:lvl1pPr>
          </a:lstStyle>
          <a:p>
            <a:r>
              <a:rPr lang="en-US" dirty="0"/>
              <a:t>Click to edit Master title style</a:t>
            </a:r>
          </a:p>
        </p:txBody>
      </p:sp>
      <p:sp>
        <p:nvSpPr>
          <p:cNvPr id="3" name="Subtitle 2"/>
          <p:cNvSpPr>
            <a:spLocks noGrp="1"/>
          </p:cNvSpPr>
          <p:nvPr>
            <p:ph type="subTitle" idx="1"/>
          </p:nvPr>
        </p:nvSpPr>
        <p:spPr>
          <a:xfrm>
            <a:off x="685800" y="3556659"/>
            <a:ext cx="7772400" cy="958191"/>
          </a:xfrm>
          <a:prstGeom prst="rect">
            <a:avLst/>
          </a:prstGeom>
          <a:ln>
            <a:solidFill>
              <a:schemeClr val="bg2"/>
            </a:solidFill>
          </a:ln>
        </p:spPr>
        <p:txBody>
          <a:bodyPr/>
          <a:lstStyle>
            <a:lvl1pPr marL="0" indent="0" algn="ctr">
              <a:lnSpc>
                <a:spcPts val="2400"/>
              </a:lnSpc>
              <a:spcBef>
                <a:spcPts val="0"/>
              </a:spcBef>
              <a:buNone/>
              <a:defRPr sz="1400" b="1" cap="all">
                <a:solidFill>
                  <a:schemeClr val="tx2"/>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a:p>
            <a:r>
              <a:rPr lang="en-US" dirty="0"/>
              <a:t>Organization and date</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34A441-BDAA-F84D-882D-34F60586E6B7}" type="slidenum">
              <a:rPr lang="en-US" smtClean="0"/>
              <a:pPr/>
              <a:t>‹#›</a:t>
            </a:fld>
            <a:endParaRPr lang="en-US"/>
          </a:p>
        </p:txBody>
      </p:sp>
    </p:spTree>
    <p:extLst>
      <p:ext uri="{BB962C8B-B14F-4D97-AF65-F5344CB8AC3E}">
        <p14:creationId xmlns:p14="http://schemas.microsoft.com/office/powerpoint/2010/main" val="11584481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edit title">
    <p:bg>
      <p:bgPr>
        <a:solidFill>
          <a:schemeClr val="accent1"/>
        </a:solidFill>
        <a:effectLst/>
      </p:bgPr>
    </p:bg>
    <p:spTree>
      <p:nvGrpSpPr>
        <p:cNvPr id="1" name=""/>
        <p:cNvGrpSpPr/>
        <p:nvPr/>
      </p:nvGrpSpPr>
      <p:grpSpPr>
        <a:xfrm>
          <a:off x="0" y="0"/>
          <a:ext cx="0" cy="0"/>
          <a:chOff x="0" y="0"/>
          <a:chExt cx="0" cy="0"/>
        </a:xfrm>
      </p:grpSpPr>
      <p:sp>
        <p:nvSpPr>
          <p:cNvPr id="7" name="Rectangle 6"/>
          <p:cNvSpPr/>
          <p:nvPr userDrawn="1"/>
        </p:nvSpPr>
        <p:spPr>
          <a:xfrm>
            <a:off x="0" y="1920240"/>
            <a:ext cx="9144000" cy="298094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Calibri"/>
            </a:endParaRPr>
          </a:p>
        </p:txBody>
      </p:sp>
      <p:sp>
        <p:nvSpPr>
          <p:cNvPr id="2" name="Title 1"/>
          <p:cNvSpPr>
            <a:spLocks noGrp="1"/>
          </p:cNvSpPr>
          <p:nvPr>
            <p:ph type="ctrTitle"/>
          </p:nvPr>
        </p:nvSpPr>
        <p:spPr>
          <a:xfrm>
            <a:off x="685800" y="2666795"/>
            <a:ext cx="7772400" cy="1429725"/>
          </a:xfrm>
          <a:ln>
            <a:solidFill>
              <a:schemeClr val="bg2"/>
            </a:solidFill>
          </a:ln>
        </p:spPr>
        <p:txBody>
          <a:bodyPr anchor="t" anchorCtr="0">
            <a:noAutofit/>
          </a:bodyPr>
          <a:lstStyle>
            <a:lvl1pPr>
              <a:lnSpc>
                <a:spcPts val="4800"/>
              </a:lnSpc>
              <a:defRPr sz="3000" spc="0" baseline="0">
                <a:solidFill>
                  <a:schemeClr val="accent3"/>
                </a:solidFill>
              </a:defRPr>
            </a:lvl1pPr>
          </a:lstStyle>
          <a:p>
            <a:r>
              <a:rPr lang="en-US" dirty="0"/>
              <a:t>Click to edit Master title style</a:t>
            </a:r>
          </a:p>
        </p:txBody>
      </p:sp>
      <p:sp>
        <p:nvSpPr>
          <p:cNvPr id="3" name="Subtitle 2"/>
          <p:cNvSpPr>
            <a:spLocks noGrp="1"/>
          </p:cNvSpPr>
          <p:nvPr>
            <p:ph type="subTitle" idx="1"/>
          </p:nvPr>
        </p:nvSpPr>
        <p:spPr>
          <a:xfrm>
            <a:off x="685800" y="3556659"/>
            <a:ext cx="7772400" cy="1344525"/>
          </a:xfrm>
          <a:prstGeom prst="rect">
            <a:avLst/>
          </a:prstGeom>
          <a:ln>
            <a:solidFill>
              <a:schemeClr val="bg2"/>
            </a:solidFill>
          </a:ln>
        </p:spPr>
        <p:txBody>
          <a:bodyPr/>
          <a:lstStyle>
            <a:lvl1pPr marL="0" indent="0" algn="ctr">
              <a:lnSpc>
                <a:spcPts val="2400"/>
              </a:lnSpc>
              <a:spcBef>
                <a:spcPts val="0"/>
              </a:spcBef>
              <a:buNone/>
              <a:defRPr sz="1400" b="1" cap="all">
                <a:solidFill>
                  <a:schemeClr val="tx2"/>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a:p>
            <a:r>
              <a:rPr lang="en-US" dirty="0"/>
              <a:t>Organization and date</a:t>
            </a:r>
          </a:p>
        </p:txBody>
      </p:sp>
      <p:sp>
        <p:nvSpPr>
          <p:cNvPr id="4" name="Date Placeholder 3"/>
          <p:cNvSpPr>
            <a:spLocks noGrp="1"/>
          </p:cNvSpPr>
          <p:nvPr>
            <p:ph type="dt" sz="half" idx="10"/>
          </p:nvPr>
        </p:nvSpPr>
        <p:spPr/>
        <p:txBody>
          <a:bodyPr/>
          <a:lstStyle/>
          <a:p>
            <a:endParaRPr lang="en-US">
              <a:solidFill>
                <a:srgbClr val="000000">
                  <a:tint val="75000"/>
                </a:srgbClr>
              </a:solidFill>
              <a:latin typeface="Calibri"/>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latin typeface="Calibri"/>
            </a:endParaRPr>
          </a:p>
        </p:txBody>
      </p:sp>
      <p:sp>
        <p:nvSpPr>
          <p:cNvPr id="6" name="Slide Number Placeholder 5"/>
          <p:cNvSpPr>
            <a:spLocks noGrp="1"/>
          </p:cNvSpPr>
          <p:nvPr>
            <p:ph type="sldNum" sz="quarter" idx="12"/>
          </p:nvPr>
        </p:nvSpPr>
        <p:spPr/>
        <p:txBody>
          <a:bodyPr/>
          <a:lstStyle/>
          <a:p>
            <a:fld id="{EA34A441-BDAA-F84D-882D-34F60586E6B7}" type="slidenum">
              <a:rPr lang="en-US" smtClean="0">
                <a:solidFill>
                  <a:srgbClr val="000000">
                    <a:tint val="75000"/>
                  </a:srgbClr>
                </a:solidFill>
                <a:latin typeface="Calibri"/>
              </a:rPr>
              <a:pPr/>
              <a:t>‹#›</a:t>
            </a:fld>
            <a:endParaRPr lang="en-US">
              <a:solidFill>
                <a:srgbClr val="000000">
                  <a:tint val="75000"/>
                </a:srgbClr>
              </a:solidFill>
              <a:latin typeface="Calibri"/>
            </a:endParaRPr>
          </a:p>
        </p:txBody>
      </p:sp>
    </p:spTree>
    <p:extLst>
      <p:ext uri="{BB962C8B-B14F-4D97-AF65-F5344CB8AC3E}">
        <p14:creationId xmlns:p14="http://schemas.microsoft.com/office/powerpoint/2010/main" val="11584481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divider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3600"/>
            <a:ext cx="7772400" cy="1759585"/>
          </a:xfrm>
        </p:spPr>
        <p:txBody>
          <a:bodyPr anchor="t" anchorCtr="0">
            <a:noAutofit/>
          </a:bodyPr>
          <a:lstStyle>
            <a:lvl1pPr>
              <a:lnSpc>
                <a:spcPts val="4800"/>
              </a:lnSpc>
              <a:defRPr sz="2400" spc="0" baseline="0">
                <a:solidFill>
                  <a:schemeClr val="bg2"/>
                </a:solidFill>
              </a:defRPr>
            </a:lvl1pPr>
          </a:lstStyle>
          <a:p>
            <a:r>
              <a:rPr lang="en-US" dirty="0"/>
              <a:t>Click to edit Master title style</a:t>
            </a:r>
          </a:p>
        </p:txBody>
      </p:sp>
      <p:sp>
        <p:nvSpPr>
          <p:cNvPr id="3" name="Subtitle 2"/>
          <p:cNvSpPr>
            <a:spLocks noGrp="1"/>
          </p:cNvSpPr>
          <p:nvPr>
            <p:ph type="subTitle" idx="1"/>
          </p:nvPr>
        </p:nvSpPr>
        <p:spPr>
          <a:xfrm>
            <a:off x="685800" y="3962400"/>
            <a:ext cx="7772400" cy="1752600"/>
          </a:xfrm>
          <a:prstGeom prst="rect">
            <a:avLst/>
          </a:prstGeom>
        </p:spPr>
        <p:txBody>
          <a:bodyPr/>
          <a:lstStyle>
            <a:lvl1pPr marL="0" indent="0" algn="ctr">
              <a:lnSpc>
                <a:spcPts val="2400"/>
              </a:lnSpc>
              <a:spcBef>
                <a:spcPts val="0"/>
              </a:spcBef>
              <a:buNone/>
              <a:defRPr sz="1400" cap="all">
                <a:solidFill>
                  <a:schemeClr val="bg2"/>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endParaRPr lang="en-US">
              <a:solidFill>
                <a:srgbClr val="000000">
                  <a:tint val="75000"/>
                </a:srgbClr>
              </a:solidFill>
              <a:latin typeface="Calibri"/>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latin typeface="Calibri"/>
            </a:endParaRPr>
          </a:p>
        </p:txBody>
      </p:sp>
      <p:sp>
        <p:nvSpPr>
          <p:cNvPr id="6" name="Slide Number Placeholder 5"/>
          <p:cNvSpPr>
            <a:spLocks noGrp="1"/>
          </p:cNvSpPr>
          <p:nvPr>
            <p:ph type="sldNum" sz="quarter" idx="12"/>
          </p:nvPr>
        </p:nvSpPr>
        <p:spPr/>
        <p:txBody>
          <a:bodyPr/>
          <a:lstStyle/>
          <a:p>
            <a:fld id="{EA34A441-BDAA-F84D-882D-34F60586E6B7}" type="slidenum">
              <a:rPr lang="en-US" smtClean="0">
                <a:solidFill>
                  <a:srgbClr val="000000">
                    <a:tint val="75000"/>
                  </a:srgbClr>
                </a:solidFill>
                <a:latin typeface="Calibri"/>
              </a:rPr>
              <a:pPr/>
              <a:t>‹#›</a:t>
            </a:fld>
            <a:endParaRPr lang="en-US">
              <a:solidFill>
                <a:srgbClr val="000000">
                  <a:tint val="75000"/>
                </a:srgbClr>
              </a:solidFill>
              <a:latin typeface="Calibri"/>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divider slide 2">
    <p:bg>
      <p:bgPr>
        <a:solidFill>
          <a:schemeClr val="bg2"/>
        </a:solidFill>
        <a:effectLst/>
      </p:bgPr>
    </p:bg>
    <p:spTree>
      <p:nvGrpSpPr>
        <p:cNvPr id="1" name=""/>
        <p:cNvGrpSpPr/>
        <p:nvPr/>
      </p:nvGrpSpPr>
      <p:grpSpPr>
        <a:xfrm>
          <a:off x="0" y="0"/>
          <a:ext cx="0" cy="0"/>
          <a:chOff x="0" y="0"/>
          <a:chExt cx="0" cy="0"/>
        </a:xfrm>
      </p:grpSpPr>
      <p:sp>
        <p:nvSpPr>
          <p:cNvPr id="7" name="Rectangle 6"/>
          <p:cNvSpPr/>
          <p:nvPr userDrawn="1"/>
        </p:nvSpPr>
        <p:spPr>
          <a:xfrm>
            <a:off x="0" y="1920240"/>
            <a:ext cx="9144000" cy="2980944"/>
          </a:xfrm>
          <a:prstGeom prst="rect">
            <a:avLst/>
          </a:prstGeom>
          <a:solidFill>
            <a:srgbClr val="DA552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Calibri"/>
            </a:endParaRPr>
          </a:p>
        </p:txBody>
      </p:sp>
      <p:sp>
        <p:nvSpPr>
          <p:cNvPr id="2" name="Title 1"/>
          <p:cNvSpPr>
            <a:spLocks noGrp="1"/>
          </p:cNvSpPr>
          <p:nvPr>
            <p:ph type="ctrTitle"/>
          </p:nvPr>
        </p:nvSpPr>
        <p:spPr>
          <a:xfrm>
            <a:off x="685800" y="2133600"/>
            <a:ext cx="7772400" cy="1759585"/>
          </a:xfrm>
        </p:spPr>
        <p:txBody>
          <a:bodyPr anchor="t" anchorCtr="0">
            <a:noAutofit/>
          </a:bodyPr>
          <a:lstStyle>
            <a:lvl1pPr>
              <a:lnSpc>
                <a:spcPts val="4800"/>
              </a:lnSpc>
              <a:defRPr sz="2400" spc="0" baseline="0">
                <a:solidFill>
                  <a:schemeClr val="bg2"/>
                </a:solidFill>
              </a:defRPr>
            </a:lvl1pPr>
          </a:lstStyle>
          <a:p>
            <a:r>
              <a:rPr lang="en-US" dirty="0"/>
              <a:t>Click to edit Master title style</a:t>
            </a:r>
          </a:p>
        </p:txBody>
      </p:sp>
      <p:sp>
        <p:nvSpPr>
          <p:cNvPr id="3" name="Subtitle 2"/>
          <p:cNvSpPr>
            <a:spLocks noGrp="1"/>
          </p:cNvSpPr>
          <p:nvPr>
            <p:ph type="subTitle" idx="1"/>
          </p:nvPr>
        </p:nvSpPr>
        <p:spPr>
          <a:xfrm>
            <a:off x="685800" y="3962400"/>
            <a:ext cx="7772400" cy="1752600"/>
          </a:xfrm>
          <a:prstGeom prst="rect">
            <a:avLst/>
          </a:prstGeom>
        </p:spPr>
        <p:txBody>
          <a:bodyPr/>
          <a:lstStyle>
            <a:lvl1pPr marL="0" indent="0" algn="ctr">
              <a:lnSpc>
                <a:spcPts val="2400"/>
              </a:lnSpc>
              <a:spcBef>
                <a:spcPts val="0"/>
              </a:spcBef>
              <a:buNone/>
              <a:defRPr sz="1400" cap="all">
                <a:solidFill>
                  <a:schemeClr val="bg2"/>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endParaRPr lang="en-US">
              <a:solidFill>
                <a:srgbClr val="000000">
                  <a:tint val="75000"/>
                </a:srgbClr>
              </a:solidFill>
              <a:latin typeface="Calibri"/>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latin typeface="Calibri"/>
            </a:endParaRPr>
          </a:p>
        </p:txBody>
      </p:sp>
      <p:sp>
        <p:nvSpPr>
          <p:cNvPr id="6" name="Slide Number Placeholder 5"/>
          <p:cNvSpPr>
            <a:spLocks noGrp="1"/>
          </p:cNvSpPr>
          <p:nvPr>
            <p:ph type="sldNum" sz="quarter" idx="12"/>
          </p:nvPr>
        </p:nvSpPr>
        <p:spPr/>
        <p:txBody>
          <a:bodyPr/>
          <a:lstStyle/>
          <a:p>
            <a:fld id="{EA34A441-BDAA-F84D-882D-34F60586E6B7}" type="slidenum">
              <a:rPr lang="en-US" smtClean="0">
                <a:solidFill>
                  <a:srgbClr val="000000">
                    <a:tint val="75000"/>
                  </a:srgbClr>
                </a:solidFill>
                <a:latin typeface="Calibri"/>
              </a:rPr>
              <a:pPr/>
              <a:t>‹#›</a:t>
            </a:fld>
            <a:endParaRPr lang="en-US">
              <a:solidFill>
                <a:srgbClr val="000000">
                  <a:tint val="75000"/>
                </a:srgbClr>
              </a:solidFill>
              <a:latin typeface="Calibri"/>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edit title">
    <p:bg>
      <p:bgPr>
        <a:solidFill>
          <a:schemeClr val="accent3"/>
        </a:solidFill>
        <a:effectLst/>
      </p:bgPr>
    </p:bg>
    <p:spTree>
      <p:nvGrpSpPr>
        <p:cNvPr id="1" name=""/>
        <p:cNvGrpSpPr/>
        <p:nvPr/>
      </p:nvGrpSpPr>
      <p:grpSpPr>
        <a:xfrm>
          <a:off x="0" y="0"/>
          <a:ext cx="0" cy="0"/>
          <a:chOff x="0" y="0"/>
          <a:chExt cx="0" cy="0"/>
        </a:xfrm>
      </p:grpSpPr>
      <p:sp>
        <p:nvSpPr>
          <p:cNvPr id="7" name="Rectangle 6"/>
          <p:cNvSpPr/>
          <p:nvPr userDrawn="1"/>
        </p:nvSpPr>
        <p:spPr>
          <a:xfrm>
            <a:off x="0" y="1920240"/>
            <a:ext cx="9144000" cy="298094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Calibri"/>
            </a:endParaRPr>
          </a:p>
        </p:txBody>
      </p:sp>
      <p:sp>
        <p:nvSpPr>
          <p:cNvPr id="2" name="Title 1"/>
          <p:cNvSpPr>
            <a:spLocks noGrp="1"/>
          </p:cNvSpPr>
          <p:nvPr>
            <p:ph type="ctrTitle"/>
          </p:nvPr>
        </p:nvSpPr>
        <p:spPr>
          <a:xfrm>
            <a:off x="685800" y="2666795"/>
            <a:ext cx="7772400" cy="1429725"/>
          </a:xfrm>
          <a:ln>
            <a:solidFill>
              <a:schemeClr val="bg2"/>
            </a:solidFill>
          </a:ln>
        </p:spPr>
        <p:txBody>
          <a:bodyPr anchor="t" anchorCtr="0">
            <a:noAutofit/>
          </a:bodyPr>
          <a:lstStyle>
            <a:lvl1pPr>
              <a:lnSpc>
                <a:spcPts val="4800"/>
              </a:lnSpc>
              <a:defRPr sz="3000" spc="0" baseline="0">
                <a:solidFill>
                  <a:schemeClr val="accent3"/>
                </a:solidFill>
              </a:defRPr>
            </a:lvl1pPr>
          </a:lstStyle>
          <a:p>
            <a:r>
              <a:rPr lang="en-US" dirty="0"/>
              <a:t>Click to edit Master title style</a:t>
            </a:r>
          </a:p>
        </p:txBody>
      </p:sp>
      <p:sp>
        <p:nvSpPr>
          <p:cNvPr id="3" name="Subtitle 2"/>
          <p:cNvSpPr>
            <a:spLocks noGrp="1"/>
          </p:cNvSpPr>
          <p:nvPr>
            <p:ph type="subTitle" idx="1"/>
          </p:nvPr>
        </p:nvSpPr>
        <p:spPr>
          <a:xfrm>
            <a:off x="685800" y="3556659"/>
            <a:ext cx="7772400" cy="1344525"/>
          </a:xfrm>
          <a:prstGeom prst="rect">
            <a:avLst/>
          </a:prstGeom>
          <a:ln>
            <a:solidFill>
              <a:schemeClr val="bg2"/>
            </a:solidFill>
          </a:ln>
        </p:spPr>
        <p:txBody>
          <a:bodyPr/>
          <a:lstStyle>
            <a:lvl1pPr marL="0" indent="0" algn="ctr">
              <a:lnSpc>
                <a:spcPts val="2400"/>
              </a:lnSpc>
              <a:spcBef>
                <a:spcPts val="0"/>
              </a:spcBef>
              <a:buNone/>
              <a:defRPr sz="1400" b="1" cap="all">
                <a:solidFill>
                  <a:schemeClr val="tx2"/>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a:p>
            <a:r>
              <a:rPr lang="en-US" dirty="0"/>
              <a:t>Organization and date</a:t>
            </a:r>
          </a:p>
        </p:txBody>
      </p:sp>
      <p:sp>
        <p:nvSpPr>
          <p:cNvPr id="4" name="Date Placeholder 3"/>
          <p:cNvSpPr>
            <a:spLocks noGrp="1"/>
          </p:cNvSpPr>
          <p:nvPr>
            <p:ph type="dt" sz="half" idx="10"/>
          </p:nvPr>
        </p:nvSpPr>
        <p:spPr/>
        <p:txBody>
          <a:bodyPr/>
          <a:lstStyle/>
          <a:p>
            <a:endParaRPr lang="en-US">
              <a:solidFill>
                <a:srgbClr val="000000">
                  <a:tint val="75000"/>
                </a:srgbClr>
              </a:solidFill>
              <a:latin typeface="Calibri"/>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latin typeface="Calibri"/>
            </a:endParaRPr>
          </a:p>
        </p:txBody>
      </p:sp>
      <p:sp>
        <p:nvSpPr>
          <p:cNvPr id="6" name="Slide Number Placeholder 5"/>
          <p:cNvSpPr>
            <a:spLocks noGrp="1"/>
          </p:cNvSpPr>
          <p:nvPr>
            <p:ph type="sldNum" sz="quarter" idx="12"/>
          </p:nvPr>
        </p:nvSpPr>
        <p:spPr/>
        <p:txBody>
          <a:bodyPr/>
          <a:lstStyle/>
          <a:p>
            <a:fld id="{EA34A441-BDAA-F84D-882D-34F60586E6B7}" type="slidenum">
              <a:rPr lang="en-US" smtClean="0">
                <a:solidFill>
                  <a:srgbClr val="000000">
                    <a:tint val="75000"/>
                  </a:srgbClr>
                </a:solidFill>
                <a:latin typeface="Calibri"/>
              </a:rPr>
              <a:pPr/>
              <a:t>‹#›</a:t>
            </a:fld>
            <a:endParaRPr lang="en-US">
              <a:solidFill>
                <a:srgbClr val="000000">
                  <a:tint val="75000"/>
                </a:srgbClr>
              </a:solidFill>
              <a:latin typeface="Calibri"/>
            </a:endParaRPr>
          </a:p>
        </p:txBody>
      </p:sp>
    </p:spTree>
    <p:extLst>
      <p:ext uri="{BB962C8B-B14F-4D97-AF65-F5344CB8AC3E}">
        <p14:creationId xmlns:p14="http://schemas.microsoft.com/office/powerpoint/2010/main" val="1158448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6" name="Rectangle 5"/>
          <p:cNvSpPr/>
          <p:nvPr/>
        </p:nvSpPr>
        <p:spPr bwMode="auto">
          <a:xfrm>
            <a:off x="0" y="0"/>
            <a:ext cx="9144000" cy="6858000"/>
          </a:xfrm>
          <a:prstGeom prst="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4" name="Rectangle 3"/>
          <p:cNvSpPr/>
          <p:nvPr userDrawn="1"/>
        </p:nvSpPr>
        <p:spPr bwMode="auto">
          <a:xfrm>
            <a:off x="0" y="0"/>
            <a:ext cx="9144000" cy="6858000"/>
          </a:xfrm>
          <a:prstGeom prst="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7" name="Text Placeholder 6"/>
          <p:cNvSpPr>
            <a:spLocks noGrp="1"/>
          </p:cNvSpPr>
          <p:nvPr>
            <p:ph type="body" sz="quarter" idx="10"/>
          </p:nvPr>
        </p:nvSpPr>
        <p:spPr>
          <a:xfrm>
            <a:off x="1371600" y="2057400"/>
            <a:ext cx="6553200" cy="3886200"/>
          </a:xfrm>
        </p:spPr>
        <p:txBody>
          <a:bodyPr/>
          <a:lstStyle>
            <a:lvl1pPr>
              <a:lnSpc>
                <a:spcPts val="2800"/>
              </a:lnSpc>
              <a:buClr>
                <a:schemeClr val="accent3"/>
              </a:buClr>
              <a:defRPr sz="2400">
                <a:solidFill>
                  <a:schemeClr val="tx2"/>
                </a:solidFill>
              </a:defRPr>
            </a:lvl1pPr>
            <a:lvl2pPr>
              <a:lnSpc>
                <a:spcPts val="2800"/>
              </a:lnSpc>
              <a:buClr>
                <a:schemeClr val="accent3"/>
              </a:buClr>
              <a:buFont typeface="Lucida Grande"/>
              <a:buChar char="–"/>
              <a:defRPr sz="2400">
                <a:solidFill>
                  <a:schemeClr val="tx2"/>
                </a:solidFill>
              </a:defRPr>
            </a:lvl2pPr>
            <a:lvl3pPr>
              <a:lnSpc>
                <a:spcPts val="2800"/>
              </a:lnSpc>
              <a:buClr>
                <a:schemeClr val="accent3"/>
              </a:buClr>
              <a:buSzPct val="85000"/>
              <a:buFont typeface="Courier New"/>
              <a:buChar char="o"/>
              <a:defRPr sz="2400">
                <a:solidFill>
                  <a:schemeClr val="tx2"/>
                </a:solidFill>
              </a:defRPr>
            </a:lvl3pPr>
          </a:lstStyle>
          <a:p>
            <a:pPr lvl="0"/>
            <a:r>
              <a:rPr lang="en-US" dirty="0"/>
              <a:t>Click to edit Master text styles</a:t>
            </a:r>
          </a:p>
          <a:p>
            <a:pPr lvl="1"/>
            <a:r>
              <a:rPr lang="en-US" dirty="0"/>
              <a:t>Second level</a:t>
            </a:r>
          </a:p>
          <a:p>
            <a:pPr lvl="2"/>
            <a:r>
              <a:rPr lang="en-US" dirty="0"/>
              <a:t>Third level</a:t>
            </a:r>
          </a:p>
        </p:txBody>
      </p:sp>
      <p:sp>
        <p:nvSpPr>
          <p:cNvPr id="6" name="Title 4"/>
          <p:cNvSpPr>
            <a:spLocks noGrp="1"/>
          </p:cNvSpPr>
          <p:nvPr>
            <p:ph type="title"/>
          </p:nvPr>
        </p:nvSpPr>
        <p:spPr>
          <a:xfrm>
            <a:off x="457200" y="274638"/>
            <a:ext cx="8229600" cy="1020762"/>
          </a:xfrm>
          <a:ln w="0" cap="flat" cmpd="sng" algn="ctr">
            <a:noFill/>
            <a:prstDash val="solid"/>
            <a:round/>
            <a:headEnd type="none" w="med" len="med"/>
            <a:tailEnd type="none" w="med" len="med"/>
          </a:ln>
        </p:spPr>
        <p:txBody>
          <a:bodyPr>
            <a:noAutofit/>
          </a:bodyPr>
          <a:lstStyle>
            <a:lvl1pPr>
              <a:defRPr>
                <a:solidFill>
                  <a:schemeClr val="bg1"/>
                </a:solidFill>
              </a:defRPr>
            </a:lvl1pPr>
          </a:lstStyle>
          <a:p>
            <a:r>
              <a:rPr lang="en-US"/>
              <a:t>Click to edit Master 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20 pt. text">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7" name="Text Placeholder 6"/>
          <p:cNvSpPr>
            <a:spLocks noGrp="1"/>
          </p:cNvSpPr>
          <p:nvPr>
            <p:ph type="body" sz="quarter" idx="10"/>
          </p:nvPr>
        </p:nvSpPr>
        <p:spPr>
          <a:xfrm>
            <a:off x="1371600" y="2057400"/>
            <a:ext cx="6553200" cy="3886200"/>
          </a:xfrm>
        </p:spPr>
        <p:txBody>
          <a:bodyPr/>
          <a:lstStyle>
            <a:lvl1pPr>
              <a:lnSpc>
                <a:spcPts val="2500"/>
              </a:lnSpc>
              <a:buClr>
                <a:schemeClr val="accent3"/>
              </a:buClr>
              <a:defRPr/>
            </a:lvl1pPr>
            <a:lvl2pPr>
              <a:lnSpc>
                <a:spcPts val="2500"/>
              </a:lnSpc>
              <a:buClr>
                <a:schemeClr val="accent3"/>
              </a:buClr>
              <a:buFont typeface="Lucida Grande"/>
              <a:buChar char="–"/>
              <a:defRPr/>
            </a:lvl2pPr>
            <a:lvl3pPr>
              <a:lnSpc>
                <a:spcPts val="2500"/>
              </a:lnSpc>
              <a:buClr>
                <a:schemeClr val="accent3"/>
              </a:buClr>
              <a:buSzPct val="85000"/>
              <a:buFont typeface="Courier New"/>
              <a:buChar char="o"/>
              <a:defRPr/>
            </a:lvl3pPr>
          </a:lstStyle>
          <a:p>
            <a:pPr lvl="0"/>
            <a:r>
              <a:rPr lang="en-US" dirty="0"/>
              <a:t>Click to edit Master text styles</a:t>
            </a:r>
          </a:p>
          <a:p>
            <a:pPr lvl="1"/>
            <a:r>
              <a:rPr lang="en-US" dirty="0"/>
              <a:t>Second level</a:t>
            </a:r>
          </a:p>
          <a:p>
            <a:pPr lvl="2"/>
            <a:r>
              <a:rPr lang="en-US" dirty="0"/>
              <a:t>Third level</a:t>
            </a:r>
          </a:p>
        </p:txBody>
      </p:sp>
      <p:sp>
        <p:nvSpPr>
          <p:cNvPr id="6" name="Title 4"/>
          <p:cNvSpPr>
            <a:spLocks noGrp="1"/>
          </p:cNvSpPr>
          <p:nvPr>
            <p:ph type="title"/>
          </p:nvPr>
        </p:nvSpPr>
        <p:spPr>
          <a:xfrm>
            <a:off x="457200" y="274638"/>
            <a:ext cx="8229600" cy="1020762"/>
          </a:xfrm>
          <a:ln w="0" cap="flat" cmpd="sng" algn="ctr">
            <a:noFill/>
            <a:prstDash val="solid"/>
            <a:round/>
            <a:headEnd type="none" w="med" len="med"/>
            <a:tailEnd type="none" w="med" len="med"/>
          </a:ln>
        </p:spPr>
        <p:txBody>
          <a:bodyPr>
            <a:noAutofit/>
          </a:bodyPr>
          <a:lstStyle>
            <a:lvl1pPr>
              <a:defRPr>
                <a:solidFill>
                  <a:schemeClr val="bg1"/>
                </a:solidFill>
              </a:defRPr>
            </a:lvl1pPr>
          </a:lstStyle>
          <a:p>
            <a:r>
              <a:rPr lang="en-US"/>
              <a:t>Click to edit Master title style</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8 pt. text">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5" name="Title 4"/>
          <p:cNvSpPr>
            <a:spLocks noGrp="1"/>
          </p:cNvSpPr>
          <p:nvPr>
            <p:ph type="title"/>
          </p:nvPr>
        </p:nvSpPr>
        <p:spPr/>
        <p:txBody>
          <a:bodyPr/>
          <a:lstStyle/>
          <a:p>
            <a:r>
              <a:rPr lang="en-US"/>
              <a:t>Click to edit Master title style</a:t>
            </a:r>
            <a:endParaRPr lang="en-US" dirty="0"/>
          </a:p>
        </p:txBody>
      </p:sp>
      <p:sp>
        <p:nvSpPr>
          <p:cNvPr id="7" name="Text Placeholder 6"/>
          <p:cNvSpPr>
            <a:spLocks noGrp="1"/>
          </p:cNvSpPr>
          <p:nvPr>
            <p:ph type="body" sz="quarter" idx="10"/>
          </p:nvPr>
        </p:nvSpPr>
        <p:spPr>
          <a:xfrm>
            <a:off x="1371600" y="2057400"/>
            <a:ext cx="6553200" cy="3886200"/>
          </a:xfrm>
        </p:spPr>
        <p:txBody>
          <a:bodyPr/>
          <a:lstStyle>
            <a:lvl1pPr>
              <a:lnSpc>
                <a:spcPts val="2300"/>
              </a:lnSpc>
              <a:spcBef>
                <a:spcPts val="1000"/>
              </a:spcBef>
              <a:buClr>
                <a:schemeClr val="accent3"/>
              </a:buClr>
              <a:defRPr sz="1800"/>
            </a:lvl1pPr>
            <a:lvl2pPr>
              <a:lnSpc>
                <a:spcPts val="2300"/>
              </a:lnSpc>
              <a:spcBef>
                <a:spcPts val="1000"/>
              </a:spcBef>
              <a:buClr>
                <a:schemeClr val="accent3"/>
              </a:buClr>
              <a:buFont typeface="Lucida Grande"/>
              <a:buChar char="–"/>
              <a:defRPr sz="1800"/>
            </a:lvl2pPr>
            <a:lvl3pPr>
              <a:lnSpc>
                <a:spcPts val="2300"/>
              </a:lnSpc>
              <a:spcBef>
                <a:spcPts val="1000"/>
              </a:spcBef>
              <a:buClr>
                <a:schemeClr val="accent3"/>
              </a:buClr>
              <a:buSzPct val="85000"/>
              <a:buFont typeface="Courier New"/>
              <a:buChar char="o"/>
              <a:defRPr sz="1800"/>
            </a:lvl3pPr>
          </a:lstStyle>
          <a:p>
            <a:pPr lvl="0"/>
            <a:r>
              <a:rPr lang="en-US" dirty="0"/>
              <a:t>Click to edit Master text styles</a:t>
            </a:r>
          </a:p>
          <a:p>
            <a:pPr lvl="1"/>
            <a:r>
              <a:rPr lang="en-US" dirty="0"/>
              <a:t>Second level</a:t>
            </a:r>
          </a:p>
          <a:p>
            <a:pPr lvl="2"/>
            <a:r>
              <a:rPr lang="en-US" dirty="0"/>
              <a:t>Third level</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6 pt. text">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5" name="Title 4"/>
          <p:cNvSpPr>
            <a:spLocks noGrp="1"/>
          </p:cNvSpPr>
          <p:nvPr>
            <p:ph type="title"/>
          </p:nvPr>
        </p:nvSpPr>
        <p:spPr/>
        <p:txBody>
          <a:bodyPr/>
          <a:lstStyle/>
          <a:p>
            <a:r>
              <a:rPr lang="en-US"/>
              <a:t>Click to edit Master title style</a:t>
            </a:r>
          </a:p>
        </p:txBody>
      </p:sp>
      <p:sp>
        <p:nvSpPr>
          <p:cNvPr id="7" name="Text Placeholder 6"/>
          <p:cNvSpPr>
            <a:spLocks noGrp="1"/>
          </p:cNvSpPr>
          <p:nvPr>
            <p:ph type="body" sz="quarter" idx="10"/>
          </p:nvPr>
        </p:nvSpPr>
        <p:spPr>
          <a:xfrm>
            <a:off x="1371600" y="2057400"/>
            <a:ext cx="6553200" cy="3886200"/>
          </a:xfrm>
        </p:spPr>
        <p:txBody>
          <a:bodyPr/>
          <a:lstStyle>
            <a:lvl1pPr>
              <a:lnSpc>
                <a:spcPts val="2300"/>
              </a:lnSpc>
              <a:spcBef>
                <a:spcPts val="1000"/>
              </a:spcBef>
              <a:buClr>
                <a:schemeClr val="accent3"/>
              </a:buClr>
              <a:defRPr sz="1600"/>
            </a:lvl1pPr>
            <a:lvl2pPr>
              <a:lnSpc>
                <a:spcPts val="2300"/>
              </a:lnSpc>
              <a:spcBef>
                <a:spcPts val="1000"/>
              </a:spcBef>
              <a:buClr>
                <a:schemeClr val="accent3"/>
              </a:buClr>
              <a:buFont typeface="Lucida Grande"/>
              <a:buChar char="–"/>
              <a:defRPr sz="1600"/>
            </a:lvl2pPr>
            <a:lvl3pPr>
              <a:lnSpc>
                <a:spcPts val="2300"/>
              </a:lnSpc>
              <a:spcBef>
                <a:spcPts val="1000"/>
              </a:spcBef>
              <a:buClr>
                <a:schemeClr val="accent3"/>
              </a:buClr>
              <a:buSzPct val="85000"/>
              <a:buFont typeface="Courier New"/>
              <a:buChar char="o"/>
              <a:defRPr sz="1600"/>
            </a:lvl3pPr>
          </a:lstStyle>
          <a:p>
            <a:pPr lvl="0"/>
            <a:r>
              <a:rPr lang="en-US" dirty="0"/>
              <a:t>Click to edit Master text styles</a:t>
            </a:r>
          </a:p>
          <a:p>
            <a:pPr lvl="1"/>
            <a:r>
              <a:rPr lang="en-US" dirty="0"/>
              <a:t>Second level</a:t>
            </a:r>
          </a:p>
          <a:p>
            <a:pPr lvl="2"/>
            <a:r>
              <a:rPr lang="en-US" dirty="0"/>
              <a:t>Third level</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4 pt. text">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858000" y="6416675"/>
            <a:ext cx="2133600" cy="288925"/>
          </a:xfrm>
          <a:prstGeom prst="rect">
            <a:avLst/>
          </a:prstGeom>
        </p:spPr>
        <p:txBody>
          <a:bodyPr/>
          <a:lstStyle>
            <a:lvl1pPr algn="r">
              <a:defRPr>
                <a:solidFill>
                  <a:srgbClr val="595959"/>
                </a:solidFill>
              </a:defRPr>
            </a:lvl1pPr>
          </a:lstStyle>
          <a:p>
            <a:fld id="{06B3CCE6-3D7D-AC46-9877-BAC74626ABE8}" type="slidenum">
              <a:rPr lang="en-US" smtClean="0"/>
              <a:pPr/>
              <a:t>‹#›</a:t>
            </a:fld>
            <a:endParaRPr lang="en-US" dirty="0"/>
          </a:p>
        </p:txBody>
      </p:sp>
      <p:sp>
        <p:nvSpPr>
          <p:cNvPr id="5" name="Title 4"/>
          <p:cNvSpPr>
            <a:spLocks noGrp="1"/>
          </p:cNvSpPr>
          <p:nvPr>
            <p:ph type="title"/>
          </p:nvPr>
        </p:nvSpPr>
        <p:spPr/>
        <p:txBody>
          <a:bodyPr/>
          <a:lstStyle/>
          <a:p>
            <a:r>
              <a:rPr lang="en-US"/>
              <a:t>Click to edit Master title style</a:t>
            </a:r>
          </a:p>
        </p:txBody>
      </p:sp>
      <p:sp>
        <p:nvSpPr>
          <p:cNvPr id="7" name="Text Placeholder 6"/>
          <p:cNvSpPr>
            <a:spLocks noGrp="1"/>
          </p:cNvSpPr>
          <p:nvPr>
            <p:ph type="body" sz="quarter" idx="10"/>
          </p:nvPr>
        </p:nvSpPr>
        <p:spPr>
          <a:xfrm>
            <a:off x="1371600" y="2057400"/>
            <a:ext cx="6553200" cy="3886200"/>
          </a:xfrm>
        </p:spPr>
        <p:txBody>
          <a:bodyPr/>
          <a:lstStyle>
            <a:lvl1pPr marL="228600" indent="-228600">
              <a:lnSpc>
                <a:spcPts val="1700"/>
              </a:lnSpc>
              <a:spcBef>
                <a:spcPts val="1200"/>
              </a:spcBef>
              <a:buClr>
                <a:schemeClr val="accent3"/>
              </a:buClr>
              <a:defRPr sz="1400">
                <a:solidFill>
                  <a:schemeClr val="tx2"/>
                </a:solidFill>
              </a:defRPr>
            </a:lvl1pPr>
            <a:lvl2pPr marL="457200" indent="-228600">
              <a:lnSpc>
                <a:spcPts val="1700"/>
              </a:lnSpc>
              <a:spcBef>
                <a:spcPts val="1200"/>
              </a:spcBef>
              <a:buClr>
                <a:schemeClr val="accent3"/>
              </a:buClr>
              <a:buFont typeface="Lucida Grande"/>
              <a:buChar char="–"/>
              <a:defRPr sz="1400">
                <a:solidFill>
                  <a:schemeClr val="tx2"/>
                </a:solidFill>
              </a:defRPr>
            </a:lvl2pPr>
            <a:lvl3pPr marL="685800" indent="-228600">
              <a:lnSpc>
                <a:spcPts val="1700"/>
              </a:lnSpc>
              <a:spcBef>
                <a:spcPts val="1200"/>
              </a:spcBef>
              <a:buClr>
                <a:schemeClr val="accent3"/>
              </a:buClr>
              <a:buSzPct val="85000"/>
              <a:buFont typeface="Courier New"/>
              <a:buChar char="o"/>
              <a:defRPr sz="1400">
                <a:solidFill>
                  <a:schemeClr val="tx2"/>
                </a:solidFill>
              </a:defRPr>
            </a:lvl3pPr>
          </a:lstStyle>
          <a:p>
            <a:pPr lvl="0"/>
            <a:r>
              <a:rPr lang="en-US" dirty="0"/>
              <a:t>Click to edit Master text styles</a:t>
            </a:r>
          </a:p>
          <a:p>
            <a:pPr lvl="1"/>
            <a:r>
              <a:rPr lang="en-US" dirty="0"/>
              <a:t>Second level</a:t>
            </a:r>
          </a:p>
          <a:p>
            <a:pPr lvl="2"/>
            <a:r>
              <a:rPr lang="en-US" dirty="0"/>
              <a:t>Third level</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2.xml"/><Relationship Id="rId20" Type="http://schemas.openxmlformats.org/officeDocument/2006/relationships/slideLayout" Target="../slideLayouts/slideLayout23.xml"/><Relationship Id="rId21" Type="http://schemas.openxmlformats.org/officeDocument/2006/relationships/slideLayout" Target="../slideLayouts/slideLayout24.xml"/><Relationship Id="rId22" Type="http://schemas.openxmlformats.org/officeDocument/2006/relationships/slideLayout" Target="../slideLayouts/slideLayout25.xml"/><Relationship Id="rId23" Type="http://schemas.openxmlformats.org/officeDocument/2006/relationships/slideLayout" Target="../slideLayouts/slideLayout26.xml"/><Relationship Id="rId24" Type="http://schemas.openxmlformats.org/officeDocument/2006/relationships/slideLayout" Target="../slideLayouts/slideLayout27.xml"/><Relationship Id="rId25" Type="http://schemas.openxmlformats.org/officeDocument/2006/relationships/theme" Target="../theme/theme2.xml"/><Relationship Id="rId10" Type="http://schemas.openxmlformats.org/officeDocument/2006/relationships/slideLayout" Target="../slideLayouts/slideLayout13.xml"/><Relationship Id="rId11" Type="http://schemas.openxmlformats.org/officeDocument/2006/relationships/slideLayout" Target="../slideLayouts/slideLayout14.xml"/><Relationship Id="rId12" Type="http://schemas.openxmlformats.org/officeDocument/2006/relationships/slideLayout" Target="../slideLayouts/slideLayout15.xml"/><Relationship Id="rId13" Type="http://schemas.openxmlformats.org/officeDocument/2006/relationships/slideLayout" Target="../slideLayouts/slideLayout16.xml"/><Relationship Id="rId14" Type="http://schemas.openxmlformats.org/officeDocument/2006/relationships/slideLayout" Target="../slideLayouts/slideLayout17.xml"/><Relationship Id="rId15" Type="http://schemas.openxmlformats.org/officeDocument/2006/relationships/slideLayout" Target="../slideLayouts/slideLayout18.xml"/><Relationship Id="rId16" Type="http://schemas.openxmlformats.org/officeDocument/2006/relationships/slideLayout" Target="../slideLayouts/slideLayout19.xml"/><Relationship Id="rId17" Type="http://schemas.openxmlformats.org/officeDocument/2006/relationships/slideLayout" Target="../slideLayouts/slideLayout20.xml"/><Relationship Id="rId18" Type="http://schemas.openxmlformats.org/officeDocument/2006/relationships/slideLayout" Target="../slideLayouts/slideLayout21.xml"/><Relationship Id="rId19" Type="http://schemas.openxmlformats.org/officeDocument/2006/relationships/slideLayout" Target="../slideLayouts/slideLayout22.xml"/><Relationship Id="rId1" Type="http://schemas.openxmlformats.org/officeDocument/2006/relationships/slideLayout" Target="../slideLayouts/slideLayout4.xml"/><Relationship Id="rId2" Type="http://schemas.openxmlformats.org/officeDocument/2006/relationships/slideLayout" Target="../slideLayouts/slideLayout5.xml"/><Relationship Id="rId3" Type="http://schemas.openxmlformats.org/officeDocument/2006/relationships/slideLayout" Target="../slideLayouts/slideLayout6.xml"/><Relationship Id="rId4" Type="http://schemas.openxmlformats.org/officeDocument/2006/relationships/slideLayout" Target="../slideLayouts/slideLayout7.xml"/><Relationship Id="rId5" Type="http://schemas.openxmlformats.org/officeDocument/2006/relationships/slideLayout" Target="../slideLayouts/slideLayout8.xml"/><Relationship Id="rId6" Type="http://schemas.openxmlformats.org/officeDocument/2006/relationships/slideLayout" Target="../slideLayouts/slideLayout9.xml"/><Relationship Id="rId7" Type="http://schemas.openxmlformats.org/officeDocument/2006/relationships/slideLayout" Target="../slideLayouts/slideLayout10.xml"/><Relationship Id="rId8"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30.xml"/><Relationship Id="rId4" Type="http://schemas.openxmlformats.org/officeDocument/2006/relationships/theme" Target="../theme/theme3.xml"/><Relationship Id="rId1" Type="http://schemas.openxmlformats.org/officeDocument/2006/relationships/slideLayout" Target="../slideLayouts/slideLayout28.xml"/><Relationship Id="rId2" Type="http://schemas.openxmlformats.org/officeDocument/2006/relationships/slideLayout" Target="../slideLayouts/slideLayout29.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33.xml"/><Relationship Id="rId4" Type="http://schemas.openxmlformats.org/officeDocument/2006/relationships/theme" Target="../theme/theme4.xml"/><Relationship Id="rId1" Type="http://schemas.openxmlformats.org/officeDocument/2006/relationships/slideLayout" Target="../slideLayouts/slideLayout31.xml"/><Relationship Id="rId2"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3"/>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4754562"/>
          </a:xfrm>
          <a:prstGeom prst="rect">
            <a:avLst/>
          </a:prstGeom>
        </p:spPr>
        <p:txBody>
          <a:bodyPr vert="horz" lIns="91440" tIns="45720" rIns="91440" bIns="45720" rtlCol="0" anchor="ctr">
            <a:normAutofit/>
          </a:bodyPr>
          <a:lstStyle/>
          <a:p>
            <a:pPr rtl="0"/>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34A441-BDAA-F84D-882D-34F60586E6B7}"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95" r:id="rId1"/>
    <p:sldLayoutId id="2147483696" r:id="rId2"/>
    <p:sldLayoutId id="2147483786" r:id="rId3"/>
  </p:sldLayoutIdLst>
  <p:hf hdr="0" ftr="0" dt="0"/>
  <p:txStyles>
    <p:titleStyle>
      <a:lvl1pPr marL="0" marR="0" indent="0" algn="ctr" defTabSz="457200" rtl="0" eaLnBrk="1" fontAlgn="auto" latinLnBrk="0" hangingPunct="1">
        <a:lnSpc>
          <a:spcPct val="100000"/>
        </a:lnSpc>
        <a:spcBef>
          <a:spcPct val="0"/>
        </a:spcBef>
        <a:spcAft>
          <a:spcPts val="0"/>
        </a:spcAft>
        <a:buClrTx/>
        <a:buSzTx/>
        <a:buFontTx/>
        <a:buNone/>
        <a:tabLst/>
        <a:defRPr lang="en-US" sz="2400" kern="1200" cap="all" baseline="0" smtClean="0">
          <a:solidFill>
            <a:schemeClr val="bg1"/>
          </a:solidFill>
          <a:latin typeface="Arial"/>
          <a:ea typeface="+mj-ea"/>
          <a:cs typeface="Arial"/>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Rectangle 3"/>
          <p:cNvSpPr>
            <a:spLocks noGrp="1" noChangeArrowheads="1"/>
          </p:cNvSpPr>
          <p:nvPr>
            <p:ph type="body" idx="1"/>
          </p:nvPr>
        </p:nvSpPr>
        <p:spPr bwMode="auto">
          <a:xfrm>
            <a:off x="1371600" y="2057400"/>
            <a:ext cx="6553200" cy="4068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p:txBody>
      </p:sp>
      <p:sp>
        <p:nvSpPr>
          <p:cNvPr id="5" name="Title Placeholder 1"/>
          <p:cNvSpPr txBox="1">
            <a:spLocks/>
          </p:cNvSpPr>
          <p:nvPr/>
        </p:nvSpPr>
        <p:spPr>
          <a:xfrm>
            <a:off x="152400" y="152400"/>
            <a:ext cx="8869680" cy="1230630"/>
          </a:xfrm>
          <a:prstGeom prst="rect">
            <a:avLst/>
          </a:prstGeom>
          <a:solidFill>
            <a:schemeClr val="accent3"/>
          </a:solidFill>
          <a:ln>
            <a:noFill/>
          </a:ln>
        </p:spPr>
        <p:txBody>
          <a:bodyPr vert="horz" lIns="91440" tIns="45720" rIns="91440" bIns="45720" rtlCol="0" anchor="ctr">
            <a:norm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3200" b="0" i="0" u="none" strike="noStrike" kern="0" cap="none" spc="0" normalizeH="0" baseline="0" noProof="0" dirty="0">
              <a:ln>
                <a:noFill/>
              </a:ln>
              <a:solidFill>
                <a:schemeClr val="accent4"/>
              </a:solidFill>
              <a:effectLst/>
              <a:uLnTx/>
              <a:uFillTx/>
              <a:latin typeface="+mj-lt"/>
              <a:ea typeface="+mj-ea"/>
              <a:cs typeface="+mj-cs"/>
            </a:endParaRPr>
          </a:p>
        </p:txBody>
      </p:sp>
      <p:sp>
        <p:nvSpPr>
          <p:cNvPr id="7" name="Slide Number Placeholder 5"/>
          <p:cNvSpPr>
            <a:spLocks noGrp="1"/>
          </p:cNvSpPr>
          <p:nvPr>
            <p:ph type="sldNum" sz="quarter" idx="4"/>
          </p:nvPr>
        </p:nvSpPr>
        <p:spPr>
          <a:xfrm>
            <a:off x="6858000" y="6416675"/>
            <a:ext cx="2133600" cy="288925"/>
          </a:xfrm>
          <a:prstGeom prst="rect">
            <a:avLst/>
          </a:prstGeom>
        </p:spPr>
        <p:txBody>
          <a:bodyPr/>
          <a:lstStyle>
            <a:lvl1pPr algn="r">
              <a:defRPr sz="1200">
                <a:solidFill>
                  <a:schemeClr val="tx2"/>
                </a:solidFill>
              </a:defRPr>
            </a:lvl1pPr>
          </a:lstStyle>
          <a:p>
            <a:fld id="{06B3CCE6-3D7D-AC46-9877-BAC74626ABE8}" type="slidenum">
              <a:rPr lang="en-US" smtClean="0"/>
              <a:pPr/>
              <a:t>‹#›</a:t>
            </a:fld>
            <a:endParaRPr lang="en-US" dirty="0"/>
          </a:p>
        </p:txBody>
      </p:sp>
      <p:sp>
        <p:nvSpPr>
          <p:cNvPr id="8" name="Title Placeholder 7"/>
          <p:cNvSpPr>
            <a:spLocks noGrp="1"/>
          </p:cNvSpPr>
          <p:nvPr>
            <p:ph type="title"/>
          </p:nvPr>
        </p:nvSpPr>
        <p:spPr>
          <a:xfrm>
            <a:off x="457200" y="274638"/>
            <a:ext cx="8229600" cy="1020762"/>
          </a:xfrm>
          <a:prstGeom prst="rect">
            <a:avLst/>
          </a:prstGeom>
          <a:ln w="0" cap="flat" cmpd="sng" algn="ctr">
            <a:noFill/>
            <a:prstDash val="solid"/>
            <a:round/>
            <a:headEnd type="none" w="med" len="med"/>
            <a:tailEnd type="none" w="med" len="med"/>
          </a:ln>
        </p:spPr>
        <p:txBody>
          <a:bodyPr vert="horz" lIns="91440" tIns="45720" rIns="91440" bIns="45720" rtlCol="0" anchor="ctr">
            <a:noAutofit/>
          </a:bodyPr>
          <a:lstStyle/>
          <a:p>
            <a:r>
              <a:rPr lang="en-US"/>
              <a:t>Click to edit Master title style</a:t>
            </a:r>
            <a:endParaRPr lang="en-US" dirty="0"/>
          </a:p>
        </p:txBody>
      </p:sp>
    </p:spTree>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 id="2147483784" r:id="rId11"/>
    <p:sldLayoutId id="2147483785" r:id="rId12"/>
    <p:sldLayoutId id="2147483684" r:id="rId13"/>
    <p:sldLayoutId id="2147483685" r:id="rId14"/>
    <p:sldLayoutId id="2147483772" r:id="rId15"/>
    <p:sldLayoutId id="2147483686" r:id="rId16"/>
    <p:sldLayoutId id="2147483687" r:id="rId17"/>
    <p:sldLayoutId id="2147483688" r:id="rId18"/>
    <p:sldLayoutId id="2147483689" r:id="rId19"/>
    <p:sldLayoutId id="2147483690" r:id="rId20"/>
    <p:sldLayoutId id="2147483691" r:id="rId21"/>
    <p:sldLayoutId id="2147483692" r:id="rId22"/>
    <p:sldLayoutId id="2147483693" r:id="rId23"/>
    <p:sldLayoutId id="2147483761" r:id="rId24"/>
  </p:sldLayoutIdLst>
  <p:hf hdr="0" ftr="0" dt="0"/>
  <p:txStyles>
    <p:titleStyle>
      <a:lvl1pPr algn="ctr" rtl="0" eaLnBrk="1" fontAlgn="base" hangingPunct="1">
        <a:spcBef>
          <a:spcPct val="0"/>
        </a:spcBef>
        <a:spcAft>
          <a:spcPct val="0"/>
        </a:spcAft>
        <a:defRPr sz="2400">
          <a:solidFill>
            <a:schemeClr val="bg1"/>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274320" indent="-274320" algn="l" rtl="0" eaLnBrk="1" fontAlgn="base" hangingPunct="1">
        <a:lnSpc>
          <a:spcPts val="2500"/>
        </a:lnSpc>
        <a:spcBef>
          <a:spcPts val="1200"/>
        </a:spcBef>
        <a:spcAft>
          <a:spcPct val="0"/>
        </a:spcAft>
        <a:buClr>
          <a:schemeClr val="accent3"/>
        </a:buClr>
        <a:buSzPct val="130000"/>
        <a:buChar char="•"/>
        <a:defRPr sz="2000">
          <a:solidFill>
            <a:schemeClr val="tx2"/>
          </a:solidFill>
          <a:latin typeface="+mn-lt"/>
          <a:ea typeface="+mn-ea"/>
          <a:cs typeface="+mn-cs"/>
        </a:defRPr>
      </a:lvl1pPr>
      <a:lvl2pPr marL="594360" indent="-274320" algn="l" rtl="0" eaLnBrk="1" fontAlgn="base" hangingPunct="1">
        <a:lnSpc>
          <a:spcPts val="2500"/>
        </a:lnSpc>
        <a:spcBef>
          <a:spcPts val="1200"/>
        </a:spcBef>
        <a:spcAft>
          <a:spcPct val="0"/>
        </a:spcAft>
        <a:buClr>
          <a:schemeClr val="accent3"/>
        </a:buClr>
        <a:buChar char="–"/>
        <a:defRPr sz="2000">
          <a:solidFill>
            <a:schemeClr val="tx2"/>
          </a:solidFill>
          <a:latin typeface="+mn-lt"/>
        </a:defRPr>
      </a:lvl2pPr>
      <a:lvl3pPr marL="868680" indent="-274320" algn="l" rtl="0" eaLnBrk="1" fontAlgn="base" hangingPunct="1">
        <a:lnSpc>
          <a:spcPts val="2500"/>
        </a:lnSpc>
        <a:spcBef>
          <a:spcPts val="1200"/>
        </a:spcBef>
        <a:spcAft>
          <a:spcPct val="0"/>
        </a:spcAft>
        <a:buClr>
          <a:schemeClr val="accent3"/>
        </a:buClr>
        <a:buSzPct val="85000"/>
        <a:buFont typeface="Courier New"/>
        <a:buChar char="o"/>
        <a:defRPr sz="2000">
          <a:solidFill>
            <a:schemeClr val="tx2"/>
          </a:solidFill>
          <a:latin typeface="+mn-lt"/>
        </a:defRPr>
      </a:lvl3pPr>
      <a:lvl4pPr marL="1600200" indent="-228600" algn="l" rtl="0" eaLnBrk="1" fontAlgn="base" hangingPunct="1">
        <a:spcBef>
          <a:spcPct val="20000"/>
        </a:spcBef>
        <a:spcAft>
          <a:spcPct val="0"/>
        </a:spcAft>
        <a:buChar char="–"/>
        <a:defRPr sz="1600">
          <a:solidFill>
            <a:schemeClr val="tx1"/>
          </a:solidFill>
          <a:latin typeface="+mn-lt"/>
        </a:defRPr>
      </a:lvl4pPr>
      <a:lvl5pPr marL="2057400" indent="-228600" algn="l" rtl="0" eaLnBrk="1" fontAlgn="base" hangingPunct="1">
        <a:spcBef>
          <a:spcPct val="20000"/>
        </a:spcBef>
        <a:spcAft>
          <a:spcPct val="0"/>
        </a:spcAft>
        <a:buChar char="»"/>
        <a:defRPr sz="14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3"/>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4754562"/>
          </a:xfrm>
          <a:prstGeom prst="rect">
            <a:avLst/>
          </a:prstGeom>
        </p:spPr>
        <p:txBody>
          <a:bodyPr vert="horz" lIns="91440" tIns="45720" rIns="91440" bIns="45720" rtlCol="0" anchor="ctr">
            <a:normAutofit/>
          </a:bodyPr>
          <a:lstStyle/>
          <a:p>
            <a:pPr rtl="0"/>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solidFill>
                <a:srgbClr val="000000">
                  <a:tint val="75000"/>
                </a:srgb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srgbClr val="000000">
                  <a:tint val="75000"/>
                </a:srgb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34A441-BDAA-F84D-882D-34F60586E6B7}" type="slidenum">
              <a:rPr lang="en-US" smtClean="0">
                <a:solidFill>
                  <a:srgbClr val="000000">
                    <a:tint val="75000"/>
                  </a:srgbClr>
                </a:solidFill>
                <a:latin typeface="Calibri"/>
              </a:rPr>
              <a:pPr/>
              <a:t>‹#›</a:t>
            </a:fld>
            <a:endParaRPr lang="en-US">
              <a:solidFill>
                <a:srgbClr val="000000">
                  <a:tint val="75000"/>
                </a:srgbClr>
              </a:solidFill>
              <a:latin typeface="Calibri"/>
            </a:endParaRPr>
          </a:p>
        </p:txBody>
      </p:sp>
    </p:spTree>
  </p:cSld>
  <p:clrMap bg1="lt1" tx1="dk1" bg2="lt2" tx2="dk2" accent1="accent1" accent2="accent2" accent3="accent3" accent4="accent4" accent5="accent5" accent6="accent6" hlink="hlink" folHlink="folHlink"/>
  <p:sldLayoutIdLst>
    <p:sldLayoutId id="2147483788" r:id="rId1"/>
    <p:sldLayoutId id="2147483789" r:id="rId2"/>
    <p:sldLayoutId id="2147483790" r:id="rId3"/>
  </p:sldLayoutIdLst>
  <p:hf hdr="0" ftr="0" dt="0"/>
  <p:txStyles>
    <p:titleStyle>
      <a:lvl1pPr marL="0" marR="0" indent="0" algn="ctr" defTabSz="457200" rtl="0" eaLnBrk="1" fontAlgn="auto" latinLnBrk="0" hangingPunct="1">
        <a:lnSpc>
          <a:spcPct val="100000"/>
        </a:lnSpc>
        <a:spcBef>
          <a:spcPct val="0"/>
        </a:spcBef>
        <a:spcAft>
          <a:spcPts val="0"/>
        </a:spcAft>
        <a:buClrTx/>
        <a:buSzTx/>
        <a:buFontTx/>
        <a:buNone/>
        <a:tabLst/>
        <a:defRPr lang="en-US" sz="2400" kern="1200" cap="all" baseline="0" smtClean="0">
          <a:solidFill>
            <a:schemeClr val="bg1"/>
          </a:solidFill>
          <a:latin typeface="Arial"/>
          <a:ea typeface="+mj-ea"/>
          <a:cs typeface="Arial"/>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accent3"/>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4754562"/>
          </a:xfrm>
          <a:prstGeom prst="rect">
            <a:avLst/>
          </a:prstGeom>
        </p:spPr>
        <p:txBody>
          <a:bodyPr vert="horz" lIns="91440" tIns="45720" rIns="91440" bIns="45720" rtlCol="0" anchor="ctr">
            <a:normAutofit/>
          </a:bodyPr>
          <a:lstStyle/>
          <a:p>
            <a:pPr rtl="0"/>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solidFill>
                <a:srgbClr val="000000">
                  <a:tint val="75000"/>
                </a:srgb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srgbClr val="000000">
                  <a:tint val="75000"/>
                </a:srgb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34A441-BDAA-F84D-882D-34F60586E6B7}" type="slidenum">
              <a:rPr lang="en-US" smtClean="0">
                <a:solidFill>
                  <a:srgbClr val="000000">
                    <a:tint val="75000"/>
                  </a:srgbClr>
                </a:solidFill>
                <a:latin typeface="Calibri"/>
              </a:rPr>
              <a:pPr/>
              <a:t>‹#›</a:t>
            </a:fld>
            <a:endParaRPr lang="en-US">
              <a:solidFill>
                <a:srgbClr val="000000">
                  <a:tint val="75000"/>
                </a:srgbClr>
              </a:solidFill>
              <a:latin typeface="Calibri"/>
            </a:endParaRPr>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Lst>
  <p:hf hdr="0" ftr="0" dt="0"/>
  <p:txStyles>
    <p:titleStyle>
      <a:lvl1pPr marL="0" marR="0" indent="0" algn="ctr" defTabSz="457200" rtl="0" eaLnBrk="1" fontAlgn="auto" latinLnBrk="0" hangingPunct="1">
        <a:lnSpc>
          <a:spcPct val="100000"/>
        </a:lnSpc>
        <a:spcBef>
          <a:spcPct val="0"/>
        </a:spcBef>
        <a:spcAft>
          <a:spcPts val="0"/>
        </a:spcAft>
        <a:buClrTx/>
        <a:buSzTx/>
        <a:buFontTx/>
        <a:buNone/>
        <a:tabLst/>
        <a:defRPr lang="en-US" sz="2400" kern="1200" cap="all" baseline="0" smtClean="0">
          <a:solidFill>
            <a:schemeClr val="bg1"/>
          </a:solidFill>
          <a:latin typeface="Arial"/>
          <a:ea typeface="+mj-ea"/>
          <a:cs typeface="Arial"/>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jpeg"/><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8.png"/><Relationship Id="rId3"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3.jpeg"/><Relationship Id="rId3" Type="http://schemas.openxmlformats.org/officeDocument/2006/relationships/image" Target="../media/image4.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3.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4.tiff"/><Relationship Id="rId3" Type="http://schemas.openxmlformats.org/officeDocument/2006/relationships/image" Target="../media/image15.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18.jpeg"/><Relationship Id="rId4" Type="http://schemas.openxmlformats.org/officeDocument/2006/relationships/image" Target="../media/image19.jpeg"/><Relationship Id="rId5" Type="http://schemas.openxmlformats.org/officeDocument/2006/relationships/image" Target="../media/image20.jpeg"/><Relationship Id="rId1" Type="http://schemas.openxmlformats.org/officeDocument/2006/relationships/slideLayout" Target="../slideLayouts/slideLayout6.xml"/><Relationship Id="rId2" Type="http://schemas.openxmlformats.org/officeDocument/2006/relationships/image" Target="../media/image17.jpeg"/></Relationships>
</file>

<file path=ppt/slides/_rels/slide33.xml.rels><?xml version="1.0" encoding="UTF-8" standalone="yes"?>
<Relationships xmlns="http://schemas.openxmlformats.org/package/2006/relationships"><Relationship Id="rId3" Type="http://schemas.openxmlformats.org/officeDocument/2006/relationships/image" Target="../media/image22.jpeg"/><Relationship Id="rId4" Type="http://schemas.openxmlformats.org/officeDocument/2006/relationships/image" Target="../media/image23.jpeg"/><Relationship Id="rId5" Type="http://schemas.openxmlformats.org/officeDocument/2006/relationships/image" Target="../media/image24.jpeg"/><Relationship Id="rId1" Type="http://schemas.openxmlformats.org/officeDocument/2006/relationships/slideLayout" Target="../slideLayouts/slideLayout6.xml"/><Relationship Id="rId2" Type="http://schemas.openxmlformats.org/officeDocument/2006/relationships/image" Target="../media/image21.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5.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6.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7.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8.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9.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5.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7.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0" y="9144"/>
            <a:ext cx="9144000" cy="6848856"/>
          </a:xfrm>
          <a:prstGeom prst="rect">
            <a:avLst/>
          </a:prstGeom>
        </p:spPr>
      </p:pic>
      <p:sp>
        <p:nvSpPr>
          <p:cNvPr id="4" name="Rectangle 3"/>
          <p:cNvSpPr/>
          <p:nvPr/>
        </p:nvSpPr>
        <p:spPr bwMode="auto">
          <a:xfrm>
            <a:off x="6382693" y="2554801"/>
            <a:ext cx="2761307" cy="2761307"/>
          </a:xfrm>
          <a:prstGeom prst="rect">
            <a:avLst/>
          </a:prstGeom>
          <a:solidFill>
            <a:schemeClr val="accent3"/>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5" name="Subtitle 5"/>
          <p:cNvSpPr txBox="1">
            <a:spLocks/>
          </p:cNvSpPr>
          <p:nvPr/>
        </p:nvSpPr>
        <p:spPr>
          <a:xfrm>
            <a:off x="6516531" y="3633147"/>
            <a:ext cx="2564095" cy="1988435"/>
          </a:xfrm>
          <a:prstGeom prst="rect">
            <a:avLst/>
          </a:prstGeom>
          <a:ln>
            <a:noFill/>
          </a:ln>
        </p:spPr>
        <p:txBody>
          <a:bodyPr anchor="t"/>
          <a:lstStyle>
            <a:lvl1pPr marL="274320" indent="-274320" algn="l" rtl="0" eaLnBrk="1" fontAlgn="base" hangingPunct="1">
              <a:lnSpc>
                <a:spcPts val="2500"/>
              </a:lnSpc>
              <a:spcBef>
                <a:spcPts val="1200"/>
              </a:spcBef>
              <a:spcAft>
                <a:spcPct val="0"/>
              </a:spcAft>
              <a:buClr>
                <a:schemeClr val="accent3"/>
              </a:buClr>
              <a:buSzPct val="130000"/>
              <a:buChar char="•"/>
              <a:defRPr sz="2000">
                <a:solidFill>
                  <a:schemeClr val="tx2"/>
                </a:solidFill>
                <a:latin typeface="+mn-lt"/>
                <a:ea typeface="+mn-ea"/>
                <a:cs typeface="+mn-cs"/>
              </a:defRPr>
            </a:lvl1pPr>
            <a:lvl2pPr marL="594360" indent="-274320" algn="l" rtl="0" eaLnBrk="1" fontAlgn="base" hangingPunct="1">
              <a:lnSpc>
                <a:spcPts val="2500"/>
              </a:lnSpc>
              <a:spcBef>
                <a:spcPts val="1200"/>
              </a:spcBef>
              <a:spcAft>
                <a:spcPct val="0"/>
              </a:spcAft>
              <a:buClr>
                <a:schemeClr val="accent3"/>
              </a:buClr>
              <a:buChar char="–"/>
              <a:defRPr sz="2000">
                <a:solidFill>
                  <a:schemeClr val="tx2"/>
                </a:solidFill>
                <a:latin typeface="+mn-lt"/>
              </a:defRPr>
            </a:lvl2pPr>
            <a:lvl3pPr marL="868680" indent="-274320" algn="l" rtl="0" eaLnBrk="1" fontAlgn="base" hangingPunct="1">
              <a:lnSpc>
                <a:spcPts val="2500"/>
              </a:lnSpc>
              <a:spcBef>
                <a:spcPts val="1200"/>
              </a:spcBef>
              <a:spcAft>
                <a:spcPct val="0"/>
              </a:spcAft>
              <a:buClr>
                <a:schemeClr val="accent3"/>
              </a:buClr>
              <a:buSzPct val="85000"/>
              <a:buFont typeface="Courier New"/>
              <a:buChar char="o"/>
              <a:defRPr sz="2000">
                <a:solidFill>
                  <a:schemeClr val="tx2"/>
                </a:solidFill>
                <a:latin typeface="+mn-lt"/>
              </a:defRPr>
            </a:lvl3pPr>
            <a:lvl4pPr marL="1600200" indent="-228600" algn="l" rtl="0" eaLnBrk="1" fontAlgn="base" hangingPunct="1">
              <a:spcBef>
                <a:spcPct val="20000"/>
              </a:spcBef>
              <a:spcAft>
                <a:spcPct val="0"/>
              </a:spcAft>
              <a:buChar char="–"/>
              <a:defRPr sz="1600">
                <a:solidFill>
                  <a:schemeClr val="tx1"/>
                </a:solidFill>
                <a:latin typeface="+mn-lt"/>
              </a:defRPr>
            </a:lvl4pPr>
            <a:lvl5pPr marL="2057400" indent="-228600" algn="l" rtl="0" eaLnBrk="1" fontAlgn="base" hangingPunct="1">
              <a:spcBef>
                <a:spcPct val="20000"/>
              </a:spcBef>
              <a:spcAft>
                <a:spcPct val="0"/>
              </a:spcAft>
              <a:buChar char="»"/>
              <a:defRPr sz="14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0">
              <a:lnSpc>
                <a:spcPts val="3000"/>
              </a:lnSpc>
              <a:spcBef>
                <a:spcPts val="0"/>
              </a:spcBef>
              <a:buClr>
                <a:srgbClr val="DA5521"/>
              </a:buClr>
              <a:buFontTx/>
              <a:buNone/>
            </a:pPr>
            <a:r>
              <a:rPr lang="en-US" sz="1600" kern="1100" spc="80" dirty="0">
                <a:solidFill>
                  <a:srgbClr val="000000"/>
                </a:solidFill>
                <a:latin typeface="Arial" panose="020B0604020202020204" pitchFamily="34" charset="0"/>
                <a:cs typeface="Arial" panose="020B0604020202020204" pitchFamily="34" charset="0"/>
              </a:rPr>
              <a:t>Session Two</a:t>
            </a:r>
          </a:p>
          <a:p>
            <a:pPr marL="0" indent="0">
              <a:lnSpc>
                <a:spcPts val="3300"/>
              </a:lnSpc>
              <a:spcBef>
                <a:spcPts val="0"/>
              </a:spcBef>
              <a:buClr>
                <a:srgbClr val="DA5521"/>
              </a:buClr>
              <a:buFontTx/>
              <a:buNone/>
            </a:pPr>
            <a:r>
              <a:rPr lang="en-US" sz="2800" b="1" dirty="0">
                <a:solidFill>
                  <a:srgbClr val="FFFFFF"/>
                </a:solidFill>
                <a:latin typeface="Arial" panose="020B0604020202020204" pitchFamily="34" charset="0"/>
                <a:cs typeface="Arial" panose="020B0604020202020204" pitchFamily="34" charset="0"/>
              </a:rPr>
              <a:t>Behavior Makes Sense</a:t>
            </a:r>
            <a:endParaRPr lang="en-US" sz="2800" b="1" kern="1100" dirty="0">
              <a:solidFill>
                <a:srgbClr val="FFFFFF"/>
              </a:solidFill>
              <a:latin typeface="Arial" panose="020B0604020202020204" pitchFamily="34" charset="0"/>
              <a:cs typeface="Arial" panose="020B0604020202020204" pitchFamily="34" charset="0"/>
            </a:endParaRPr>
          </a:p>
          <a:p>
            <a:pPr marL="0" indent="0">
              <a:lnSpc>
                <a:spcPts val="2600"/>
              </a:lnSpc>
              <a:spcBef>
                <a:spcPts val="0"/>
              </a:spcBef>
              <a:buClr>
                <a:srgbClr val="DA5521"/>
              </a:buClr>
              <a:buFontTx/>
              <a:buNone/>
            </a:pPr>
            <a:r>
              <a:rPr lang="en-US" sz="1300" kern="1100" spc="80">
                <a:solidFill>
                  <a:srgbClr val="000000"/>
                </a:solidFill>
                <a:latin typeface="Arial" panose="020B0604020202020204" pitchFamily="34" charset="0"/>
                <a:cs typeface="Arial" panose="020B0604020202020204" pitchFamily="34" charset="0"/>
              </a:rPr>
              <a:t>ARC Reflections</a:t>
            </a:r>
            <a:endParaRPr lang="en-US" sz="1300" kern="1100" spc="80" dirty="0">
              <a:solidFill>
                <a:srgbClr val="000000"/>
              </a:solidFill>
              <a:latin typeface="Arial" panose="020B0604020202020204" pitchFamily="34" charset="0"/>
              <a:cs typeface="Arial" panose="020B0604020202020204" pitchFamily="34" charset="0"/>
            </a:endParaRPr>
          </a:p>
        </p:txBody>
      </p:sp>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863097" y="6346674"/>
            <a:ext cx="3417806" cy="140002"/>
          </a:xfrm>
          <a:prstGeom prst="rect">
            <a:avLst/>
          </a:prstGeom>
        </p:spPr>
      </p:pic>
    </p:spTree>
    <p:extLst>
      <p:ext uri="{BB962C8B-B14F-4D97-AF65-F5344CB8AC3E}">
        <p14:creationId xmlns:p14="http://schemas.microsoft.com/office/powerpoint/2010/main" val="12913747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680719" y="5604095"/>
            <a:ext cx="7772400" cy="770362"/>
          </a:xfrm>
          <a:prstGeom prst="rect">
            <a:avLst/>
          </a:prstGeom>
          <a:ln>
            <a:noFill/>
          </a:ln>
        </p:spPr>
        <p:txBody>
          <a:bodyPr vert="horz" lIns="91440" tIns="45720" rIns="91440" bIns="45720" rtlCol="0" anchor="t" anchorCtr="0">
            <a:noAutofit/>
          </a:bodyPr>
          <a:lstStyle>
            <a:lvl1pPr marL="0" marR="0" indent="0" algn="ctr" defTabSz="457200" rtl="0" eaLnBrk="1" fontAlgn="auto" latinLnBrk="0" hangingPunct="1">
              <a:lnSpc>
                <a:spcPts val="4800"/>
              </a:lnSpc>
              <a:spcBef>
                <a:spcPct val="0"/>
              </a:spcBef>
              <a:spcAft>
                <a:spcPts val="0"/>
              </a:spcAft>
              <a:buClrTx/>
              <a:buSzTx/>
              <a:buFontTx/>
              <a:buNone/>
              <a:tabLst/>
              <a:defRPr lang="en-US" sz="3000" kern="1200" cap="all" spc="0" baseline="0">
                <a:solidFill>
                  <a:schemeClr val="accent3"/>
                </a:solidFill>
                <a:latin typeface="Arial"/>
                <a:ea typeface="+mj-ea"/>
                <a:cs typeface="Arial"/>
              </a:defRPr>
            </a:lvl1pPr>
          </a:lstStyle>
          <a:p>
            <a:r>
              <a:rPr lang="en-US" sz="4000" b="1" cap="none" dirty="0">
                <a:solidFill>
                  <a:schemeClr val="bg1"/>
                </a:solidFill>
                <a:effectLst>
                  <a:outerShdw blurRad="50800" dist="76200" dir="2700000" algn="tl" rotWithShape="0">
                    <a:prstClr val="black">
                      <a:alpha val="40000"/>
                    </a:prstClr>
                  </a:outerShdw>
                </a:effectLst>
              </a:rPr>
              <a:t>REVIEW AND REPORT BACK</a:t>
            </a:r>
          </a:p>
        </p:txBody>
      </p:sp>
      <p:pic>
        <p:nvPicPr>
          <p:cNvPr id="7" name="Picture 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14333" y="1246728"/>
            <a:ext cx="4114800" cy="4114800"/>
          </a:xfrm>
          <a:prstGeom prst="rect">
            <a:avLst/>
          </a:prstGeom>
          <a:effectLst>
            <a:outerShdw blurRad="50800" dist="76200" dir="5400000" algn="t" rotWithShape="0">
              <a:prstClr val="black">
                <a:alpha val="10000"/>
              </a:prstClr>
            </a:outerShdw>
          </a:effectLst>
        </p:spPr>
      </p:pic>
      <p:pic>
        <p:nvPicPr>
          <p:cNvPr id="8" name="Picture 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769806" y="1246728"/>
            <a:ext cx="4117098" cy="4114800"/>
          </a:xfrm>
          <a:prstGeom prst="rect">
            <a:avLst/>
          </a:prstGeom>
          <a:effectLst>
            <a:outerShdw blurRad="50800" dist="76200" dir="5400000" algn="t" rotWithShape="0">
              <a:prstClr val="black">
                <a:alpha val="10000"/>
              </a:prstClr>
            </a:outerShdw>
          </a:effectLst>
        </p:spPr>
      </p:pic>
    </p:spTree>
    <p:extLst>
      <p:ext uri="{BB962C8B-B14F-4D97-AF65-F5344CB8AC3E}">
        <p14:creationId xmlns:p14="http://schemas.microsoft.com/office/powerpoint/2010/main" val="10577024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10</a:t>
            </a:fld>
            <a:endParaRPr lang="en-US" dirty="0"/>
          </a:p>
        </p:txBody>
      </p:sp>
      <p:sp>
        <p:nvSpPr>
          <p:cNvPr id="3" name="Text Placeholder 2"/>
          <p:cNvSpPr>
            <a:spLocks noGrp="1"/>
          </p:cNvSpPr>
          <p:nvPr>
            <p:ph type="body" sz="quarter" idx="10"/>
          </p:nvPr>
        </p:nvSpPr>
        <p:spPr>
          <a:xfrm>
            <a:off x="1230028" y="1990023"/>
            <a:ext cx="6683943" cy="3886200"/>
          </a:xfrm>
        </p:spPr>
        <p:txBody>
          <a:bodyPr/>
          <a:lstStyle/>
          <a:p>
            <a:pPr>
              <a:lnSpc>
                <a:spcPct val="100000"/>
              </a:lnSpc>
              <a:spcAft>
                <a:spcPts val="1200"/>
              </a:spcAft>
              <a:buSzPct val="100000"/>
            </a:pPr>
            <a:r>
              <a:rPr lang="en-US" dirty="0"/>
              <a:t>Many different things may be experienced as traumatic</a:t>
            </a:r>
          </a:p>
          <a:p>
            <a:pPr>
              <a:lnSpc>
                <a:spcPct val="100000"/>
              </a:lnSpc>
              <a:spcAft>
                <a:spcPts val="1200"/>
              </a:spcAft>
              <a:buSzPct val="100000"/>
            </a:pPr>
            <a:r>
              <a:rPr lang="en-US" b="1" dirty="0">
                <a:solidFill>
                  <a:srgbClr val="DA5521"/>
                </a:solidFill>
              </a:rPr>
              <a:t>Trauma</a:t>
            </a:r>
            <a:r>
              <a:rPr lang="en-US" b="1" dirty="0"/>
              <a:t> </a:t>
            </a:r>
            <a:r>
              <a:rPr lang="en-US" b="1" dirty="0">
                <a:solidFill>
                  <a:srgbClr val="DA5521"/>
                </a:solidFill>
              </a:rPr>
              <a:t>can</a:t>
            </a:r>
            <a:r>
              <a:rPr lang="en-US" b="1" dirty="0"/>
              <a:t> </a:t>
            </a:r>
            <a:r>
              <a:rPr lang="en-US" b="1" dirty="0">
                <a:solidFill>
                  <a:srgbClr val="DA5521"/>
                </a:solidFill>
              </a:rPr>
              <a:t>profoundly influence </a:t>
            </a:r>
            <a:r>
              <a:rPr lang="en-US" b="1" dirty="0" smtClean="0">
                <a:solidFill>
                  <a:srgbClr val="DA5521"/>
                </a:solidFill>
              </a:rPr>
              <a:t>children’s </a:t>
            </a:r>
            <a:r>
              <a:rPr lang="en-US" b="1" dirty="0">
                <a:solidFill>
                  <a:srgbClr val="DA5521"/>
                </a:solidFill>
              </a:rPr>
              <a:t>and teens’ development</a:t>
            </a:r>
          </a:p>
          <a:p>
            <a:pPr>
              <a:lnSpc>
                <a:spcPct val="100000"/>
              </a:lnSpc>
              <a:spcAft>
                <a:spcPts val="1200"/>
              </a:spcAft>
              <a:buSzPct val="100000"/>
            </a:pPr>
            <a:r>
              <a:rPr lang="en-US" dirty="0"/>
              <a:t>Trauma shapes the </a:t>
            </a:r>
            <a:r>
              <a:rPr lang="en-US" dirty="0" smtClean="0"/>
              <a:t>child’s </a:t>
            </a:r>
            <a:r>
              <a:rPr lang="en-US" dirty="0"/>
              <a:t>or teen’s lens for self, for relationships and for danger</a:t>
            </a:r>
          </a:p>
          <a:p>
            <a:pPr>
              <a:lnSpc>
                <a:spcPct val="100000"/>
              </a:lnSpc>
              <a:spcAft>
                <a:spcPts val="1200"/>
              </a:spcAft>
              <a:buSzPct val="100000"/>
            </a:pPr>
            <a:r>
              <a:rPr lang="en-US" dirty="0"/>
              <a:t>Trauma responses are designed to help the child or teen protect him- or herself and survive</a:t>
            </a:r>
          </a:p>
          <a:p>
            <a:pPr>
              <a:lnSpc>
                <a:spcPct val="100000"/>
              </a:lnSpc>
              <a:spcAft>
                <a:spcPts val="1200"/>
              </a:spcAft>
              <a:buSzPct val="100000"/>
            </a:pPr>
            <a:endParaRPr lang="en-US" dirty="0">
              <a:solidFill>
                <a:srgbClr val="DA5521"/>
              </a:solidFill>
            </a:endParaRPr>
          </a:p>
        </p:txBody>
      </p:sp>
      <p:sp>
        <p:nvSpPr>
          <p:cNvPr id="4" name="Title 3"/>
          <p:cNvSpPr>
            <a:spLocks noGrp="1"/>
          </p:cNvSpPr>
          <p:nvPr>
            <p:ph type="title"/>
          </p:nvPr>
        </p:nvSpPr>
        <p:spPr/>
        <p:txBody>
          <a:bodyPr/>
          <a:lstStyle/>
          <a:p>
            <a:r>
              <a:rPr lang="en-US" dirty="0"/>
              <a:t>Review</a:t>
            </a:r>
          </a:p>
        </p:txBody>
      </p:sp>
    </p:spTree>
    <p:extLst>
      <p:ext uri="{BB962C8B-B14F-4D97-AF65-F5344CB8AC3E}">
        <p14:creationId xmlns:p14="http://schemas.microsoft.com/office/powerpoint/2010/main" val="23664437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11</a:t>
            </a:fld>
            <a:endParaRPr lang="en-US" dirty="0"/>
          </a:p>
        </p:txBody>
      </p:sp>
      <p:sp>
        <p:nvSpPr>
          <p:cNvPr id="3" name="Text Placeholder 2"/>
          <p:cNvSpPr>
            <a:spLocks noGrp="1"/>
          </p:cNvSpPr>
          <p:nvPr>
            <p:ph type="body" sz="quarter" idx="10"/>
          </p:nvPr>
        </p:nvSpPr>
        <p:spPr/>
        <p:txBody>
          <a:bodyPr/>
          <a:lstStyle/>
          <a:p>
            <a:pPr>
              <a:lnSpc>
                <a:spcPct val="100000"/>
              </a:lnSpc>
              <a:spcAft>
                <a:spcPts val="1200"/>
              </a:spcAft>
              <a:buSzPct val="100000"/>
            </a:pPr>
            <a:r>
              <a:rPr lang="en-US" dirty="0"/>
              <a:t>In small groups, discuss your practice from last week</a:t>
            </a:r>
          </a:p>
          <a:p>
            <a:pPr lvl="1">
              <a:lnSpc>
                <a:spcPct val="100000"/>
              </a:lnSpc>
              <a:spcAft>
                <a:spcPts val="1200"/>
              </a:spcAft>
              <a:buSzPct val="100000"/>
            </a:pPr>
            <a:r>
              <a:rPr lang="en-US" sz="1800" b="1" dirty="0">
                <a:solidFill>
                  <a:srgbClr val="DA5521"/>
                </a:solidFill>
              </a:rPr>
              <a:t>What went well?</a:t>
            </a:r>
          </a:p>
          <a:p>
            <a:pPr lvl="1">
              <a:lnSpc>
                <a:spcPct val="100000"/>
              </a:lnSpc>
              <a:spcAft>
                <a:spcPts val="1200"/>
              </a:spcAft>
              <a:buSzPct val="100000"/>
            </a:pPr>
            <a:r>
              <a:rPr lang="en-US" sz="1800" dirty="0"/>
              <a:t>What was challenging?</a:t>
            </a:r>
          </a:p>
          <a:p>
            <a:pPr lvl="1">
              <a:lnSpc>
                <a:spcPct val="100000"/>
              </a:lnSpc>
              <a:spcAft>
                <a:spcPts val="1200"/>
              </a:spcAft>
              <a:buSzPct val="100000"/>
            </a:pPr>
            <a:r>
              <a:rPr lang="en-US" sz="1800" dirty="0"/>
              <a:t>What was something you noticed?</a:t>
            </a:r>
          </a:p>
          <a:p>
            <a:pPr>
              <a:lnSpc>
                <a:spcPct val="100000"/>
              </a:lnSpc>
              <a:spcAft>
                <a:spcPts val="1200"/>
              </a:spcAft>
              <a:buSzPct val="100000"/>
            </a:pPr>
            <a:endParaRPr lang="en-US" dirty="0">
              <a:solidFill>
                <a:srgbClr val="DA5521"/>
              </a:solidFill>
            </a:endParaRPr>
          </a:p>
        </p:txBody>
      </p:sp>
      <p:sp>
        <p:nvSpPr>
          <p:cNvPr id="4" name="Title 3"/>
          <p:cNvSpPr>
            <a:spLocks noGrp="1"/>
          </p:cNvSpPr>
          <p:nvPr>
            <p:ph type="title"/>
          </p:nvPr>
        </p:nvSpPr>
        <p:spPr/>
        <p:txBody>
          <a:bodyPr/>
          <a:lstStyle/>
          <a:p>
            <a:r>
              <a:rPr lang="en-US" dirty="0"/>
              <a:t>Report Back</a:t>
            </a:r>
          </a:p>
        </p:txBody>
      </p:sp>
    </p:spTree>
    <p:extLst>
      <p:ext uri="{BB962C8B-B14F-4D97-AF65-F5344CB8AC3E}">
        <p14:creationId xmlns:p14="http://schemas.microsoft.com/office/powerpoint/2010/main" val="11589397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680719" y="5617834"/>
            <a:ext cx="7772400" cy="1039575"/>
          </a:xfrm>
          <a:prstGeom prst="rect">
            <a:avLst/>
          </a:prstGeom>
          <a:ln>
            <a:noFill/>
          </a:ln>
        </p:spPr>
        <p:txBody>
          <a:bodyPr vert="horz" lIns="91440" tIns="45720" rIns="91440" bIns="45720" rtlCol="0" anchor="t" anchorCtr="0">
            <a:noAutofit/>
          </a:bodyPr>
          <a:lstStyle>
            <a:lvl1pPr marL="0" marR="0" indent="0" algn="ctr" defTabSz="457200" rtl="0" eaLnBrk="1" fontAlgn="auto" latinLnBrk="0" hangingPunct="1">
              <a:lnSpc>
                <a:spcPts val="4800"/>
              </a:lnSpc>
              <a:spcBef>
                <a:spcPct val="0"/>
              </a:spcBef>
              <a:spcAft>
                <a:spcPts val="0"/>
              </a:spcAft>
              <a:buClrTx/>
              <a:buSzTx/>
              <a:buFontTx/>
              <a:buNone/>
              <a:tabLst/>
              <a:defRPr lang="en-US" sz="3000" kern="1200" cap="all" spc="0" baseline="0">
                <a:solidFill>
                  <a:schemeClr val="accent3"/>
                </a:solidFill>
                <a:latin typeface="Arial"/>
                <a:ea typeface="+mj-ea"/>
                <a:cs typeface="Arial"/>
              </a:defRPr>
            </a:lvl1pPr>
          </a:lstStyle>
          <a:p>
            <a:pPr>
              <a:lnSpc>
                <a:spcPct val="100000"/>
              </a:lnSpc>
            </a:pPr>
            <a:r>
              <a:rPr lang="en-US" sz="4000" b="1" cap="none" dirty="0" smtClean="0">
                <a:solidFill>
                  <a:schemeClr val="bg1"/>
                </a:solidFill>
                <a:effectLst>
                  <a:outerShdw blurRad="50800" dist="76200" dir="2700000" algn="tl" rotWithShape="0">
                    <a:prstClr val="black">
                      <a:alpha val="40000"/>
                    </a:prstClr>
                  </a:outerShdw>
                </a:effectLst>
              </a:rPr>
              <a:t>BEHAVIOR MAKES SENSE</a:t>
            </a:r>
            <a:endParaRPr lang="en-US" sz="4000" b="1" cap="none" dirty="0">
              <a:solidFill>
                <a:schemeClr val="bg1"/>
              </a:solidFill>
              <a:effectLst>
                <a:outerShdw blurRad="50800" dist="76200" dir="2700000" algn="tl" rotWithShape="0">
                  <a:prstClr val="black">
                    <a:alpha val="40000"/>
                  </a:prstClr>
                </a:outerShdw>
              </a:effectLst>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508363" y="1183687"/>
            <a:ext cx="4117111" cy="4114800"/>
          </a:xfrm>
          <a:prstGeom prst="rect">
            <a:avLst/>
          </a:prstGeom>
          <a:effectLst>
            <a:outerShdw blurRad="50800" dist="76200" dir="5400000" algn="t" rotWithShape="0">
              <a:prstClr val="black">
                <a:alpha val="10000"/>
              </a:prstClr>
            </a:outerShdw>
          </a:effectLst>
        </p:spPr>
      </p:pic>
    </p:spTree>
    <p:extLst>
      <p:ext uri="{BB962C8B-B14F-4D97-AF65-F5344CB8AC3E}">
        <p14:creationId xmlns:p14="http://schemas.microsoft.com/office/powerpoint/2010/main" val="27591143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13</a:t>
            </a:fld>
            <a:endParaRPr lang="en-US" dirty="0"/>
          </a:p>
        </p:txBody>
      </p:sp>
      <p:sp>
        <p:nvSpPr>
          <p:cNvPr id="3" name="Text Placeholder 2"/>
          <p:cNvSpPr>
            <a:spLocks noGrp="1"/>
          </p:cNvSpPr>
          <p:nvPr>
            <p:ph type="body" sz="quarter" idx="10"/>
          </p:nvPr>
        </p:nvSpPr>
        <p:spPr>
          <a:xfrm>
            <a:off x="1542448" y="2076651"/>
            <a:ext cx="6059103" cy="3886200"/>
          </a:xfrm>
        </p:spPr>
        <p:txBody>
          <a:bodyPr/>
          <a:lstStyle/>
          <a:p>
            <a:pPr>
              <a:buSzPct val="100000"/>
            </a:pPr>
            <a:r>
              <a:rPr lang="en-US" dirty="0"/>
              <a:t>What behavior do you see in the children and teens in your home that has been challenging? What behavior </a:t>
            </a:r>
            <a:r>
              <a:rPr lang="en-US" b="1" dirty="0">
                <a:solidFill>
                  <a:srgbClr val="DA5521"/>
                </a:solidFill>
              </a:rPr>
              <a:t>pushes your buttons</a:t>
            </a:r>
            <a:r>
              <a:rPr lang="en-US" dirty="0"/>
              <a:t>?</a:t>
            </a:r>
          </a:p>
          <a:p>
            <a:pPr>
              <a:buSzPct val="100000"/>
            </a:pPr>
            <a:endParaRPr lang="en-US" dirty="0"/>
          </a:p>
        </p:txBody>
      </p:sp>
      <p:sp>
        <p:nvSpPr>
          <p:cNvPr id="4" name="Title 3"/>
          <p:cNvSpPr>
            <a:spLocks noGrp="1"/>
          </p:cNvSpPr>
          <p:nvPr>
            <p:ph type="title"/>
          </p:nvPr>
        </p:nvSpPr>
        <p:spPr/>
        <p:txBody>
          <a:bodyPr/>
          <a:lstStyle/>
          <a:p>
            <a:r>
              <a:rPr lang="en-US" dirty="0"/>
              <a:t>What Behavior Challenges You?</a:t>
            </a:r>
          </a:p>
        </p:txBody>
      </p:sp>
    </p:spTree>
    <p:extLst>
      <p:ext uri="{BB962C8B-B14F-4D97-AF65-F5344CB8AC3E}">
        <p14:creationId xmlns:p14="http://schemas.microsoft.com/office/powerpoint/2010/main" val="10160760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14</a:t>
            </a:fld>
            <a:endParaRPr lang="en-US" dirty="0"/>
          </a:p>
        </p:txBody>
      </p:sp>
      <p:sp>
        <p:nvSpPr>
          <p:cNvPr id="3" name="Text Placeholder 2"/>
          <p:cNvSpPr>
            <a:spLocks noGrp="1"/>
          </p:cNvSpPr>
          <p:nvPr>
            <p:ph type="body" sz="quarter" idx="10"/>
          </p:nvPr>
        </p:nvSpPr>
        <p:spPr>
          <a:xfrm>
            <a:off x="1295400" y="1990023"/>
            <a:ext cx="6553200" cy="3886200"/>
          </a:xfrm>
        </p:spPr>
        <p:txBody>
          <a:bodyPr/>
          <a:lstStyle/>
          <a:p>
            <a:pPr>
              <a:lnSpc>
                <a:spcPct val="100000"/>
              </a:lnSpc>
              <a:spcAft>
                <a:spcPts val="1200"/>
              </a:spcAft>
              <a:buSzPct val="100000"/>
            </a:pPr>
            <a:r>
              <a:rPr lang="en-US" dirty="0"/>
              <a:t>Most children and teens who have experienced trauma have many behaviors that can push the buttons of those around them</a:t>
            </a:r>
          </a:p>
          <a:p>
            <a:pPr>
              <a:lnSpc>
                <a:spcPct val="100000"/>
              </a:lnSpc>
              <a:spcAft>
                <a:spcPts val="1200"/>
              </a:spcAft>
              <a:buSzPct val="100000"/>
            </a:pPr>
            <a:r>
              <a:rPr lang="en-US" dirty="0"/>
              <a:t>These behaviors can feel very confusing: What we see may not be what we expected</a:t>
            </a:r>
          </a:p>
          <a:p>
            <a:pPr>
              <a:lnSpc>
                <a:spcPct val="100000"/>
              </a:lnSpc>
              <a:spcAft>
                <a:spcPts val="1200"/>
              </a:spcAft>
              <a:buSzPct val="100000"/>
            </a:pPr>
            <a:r>
              <a:rPr lang="en-US" dirty="0"/>
              <a:t>Often, we react to these behaviors without understanding what drives them</a:t>
            </a:r>
          </a:p>
          <a:p>
            <a:pPr>
              <a:lnSpc>
                <a:spcPct val="100000"/>
              </a:lnSpc>
              <a:spcAft>
                <a:spcPts val="1200"/>
              </a:spcAft>
              <a:buSzPct val="100000"/>
            </a:pPr>
            <a:r>
              <a:rPr lang="en-US" dirty="0"/>
              <a:t>The more we understand where behaviors come from, </a:t>
            </a:r>
            <a:r>
              <a:rPr lang="en-US" b="1" dirty="0">
                <a:solidFill>
                  <a:srgbClr val="DA5521"/>
                </a:solidFill>
              </a:rPr>
              <a:t>the more effective our response will be</a:t>
            </a:r>
          </a:p>
          <a:p>
            <a:pPr>
              <a:lnSpc>
                <a:spcPct val="100000"/>
              </a:lnSpc>
              <a:spcAft>
                <a:spcPts val="1200"/>
              </a:spcAft>
              <a:buSzPct val="100000"/>
            </a:pPr>
            <a:endParaRPr lang="en-US" dirty="0"/>
          </a:p>
        </p:txBody>
      </p:sp>
      <p:sp>
        <p:nvSpPr>
          <p:cNvPr id="4" name="Title 3"/>
          <p:cNvSpPr>
            <a:spLocks noGrp="1"/>
          </p:cNvSpPr>
          <p:nvPr>
            <p:ph type="title"/>
          </p:nvPr>
        </p:nvSpPr>
        <p:spPr/>
        <p:txBody>
          <a:bodyPr/>
          <a:lstStyle/>
          <a:p>
            <a:r>
              <a:rPr lang="en-US" dirty="0"/>
              <a:t>The Challenge of Behavior</a:t>
            </a:r>
          </a:p>
        </p:txBody>
      </p:sp>
    </p:spTree>
    <p:extLst>
      <p:ext uri="{BB962C8B-B14F-4D97-AF65-F5344CB8AC3E}">
        <p14:creationId xmlns:p14="http://schemas.microsoft.com/office/powerpoint/2010/main" val="333448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15</a:t>
            </a:fld>
            <a:endParaRPr lang="en-US" dirty="0"/>
          </a:p>
        </p:txBody>
      </p:sp>
      <p:sp>
        <p:nvSpPr>
          <p:cNvPr id="3" name="Text Placeholder 2"/>
          <p:cNvSpPr>
            <a:spLocks noGrp="1"/>
          </p:cNvSpPr>
          <p:nvPr>
            <p:ph type="body" sz="quarter" idx="10"/>
          </p:nvPr>
        </p:nvSpPr>
        <p:spPr>
          <a:xfrm>
            <a:off x="1295400" y="2057400"/>
            <a:ext cx="6553200" cy="3886200"/>
          </a:xfrm>
        </p:spPr>
        <p:txBody>
          <a:bodyPr/>
          <a:lstStyle/>
          <a:p>
            <a:pPr>
              <a:lnSpc>
                <a:spcPct val="100000"/>
              </a:lnSpc>
              <a:spcAft>
                <a:spcPts val="1200"/>
              </a:spcAft>
              <a:buSzPct val="100000"/>
            </a:pPr>
            <a:r>
              <a:rPr lang="en-US" dirty="0"/>
              <a:t>Think of one thing you feel like you could do in your sleep. Why does it feel so easy?</a:t>
            </a:r>
          </a:p>
          <a:p>
            <a:pPr>
              <a:lnSpc>
                <a:spcPct val="100000"/>
              </a:lnSpc>
              <a:spcAft>
                <a:spcPts val="1200"/>
              </a:spcAft>
              <a:buSzPct val="100000"/>
            </a:pPr>
            <a:r>
              <a:rPr lang="en-US" dirty="0">
                <a:solidFill>
                  <a:srgbClr val="595959"/>
                </a:solidFill>
              </a:rPr>
              <a:t>All of us develop </a:t>
            </a:r>
            <a:r>
              <a:rPr lang="en-US" b="1" dirty="0">
                <a:solidFill>
                  <a:schemeClr val="accent3"/>
                </a:solidFill>
              </a:rPr>
              <a:t>strategies for managing the world </a:t>
            </a:r>
            <a:r>
              <a:rPr lang="en-US" dirty="0">
                <a:solidFill>
                  <a:srgbClr val="595959"/>
                </a:solidFill>
              </a:rPr>
              <a:t>(behavioral patterns) guided in part by our previous experiences (what we’ve used in the past that has been successful)</a:t>
            </a:r>
          </a:p>
        </p:txBody>
      </p:sp>
      <p:sp>
        <p:nvSpPr>
          <p:cNvPr id="4" name="Title 3"/>
          <p:cNvSpPr>
            <a:spLocks noGrp="1"/>
          </p:cNvSpPr>
          <p:nvPr>
            <p:ph type="title"/>
          </p:nvPr>
        </p:nvSpPr>
        <p:spPr/>
        <p:txBody>
          <a:bodyPr/>
          <a:lstStyle/>
          <a:p>
            <a:r>
              <a:rPr lang="en-US" dirty="0"/>
              <a:t>Where Does Behavior Come From?</a:t>
            </a:r>
          </a:p>
        </p:txBody>
      </p:sp>
    </p:spTree>
    <p:extLst>
      <p:ext uri="{BB962C8B-B14F-4D97-AF65-F5344CB8AC3E}">
        <p14:creationId xmlns:p14="http://schemas.microsoft.com/office/powerpoint/2010/main" val="22159031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16</a:t>
            </a:fld>
            <a:endParaRPr lang="en-US" dirty="0"/>
          </a:p>
        </p:txBody>
      </p:sp>
      <p:sp>
        <p:nvSpPr>
          <p:cNvPr id="3" name="Text Placeholder 2"/>
          <p:cNvSpPr>
            <a:spLocks noGrp="1"/>
          </p:cNvSpPr>
          <p:nvPr>
            <p:ph type="body" sz="quarter" idx="10"/>
          </p:nvPr>
        </p:nvSpPr>
        <p:spPr/>
        <p:txBody>
          <a:bodyPr/>
          <a:lstStyle/>
          <a:p>
            <a:pPr marL="0" indent="0">
              <a:lnSpc>
                <a:spcPts val="2800"/>
              </a:lnSpc>
              <a:buNone/>
            </a:pPr>
            <a:r>
              <a:rPr lang="en-US" dirty="0"/>
              <a:t>When Olivia was living with her biological parents, her house was </a:t>
            </a:r>
            <a:r>
              <a:rPr lang="en-US" b="1" dirty="0">
                <a:solidFill>
                  <a:srgbClr val="DA5521"/>
                </a:solidFill>
              </a:rPr>
              <a:t>unpredictable</a:t>
            </a:r>
            <a:r>
              <a:rPr lang="en-US" dirty="0"/>
              <a:t>. Sometimes there was a lot of screaming and violence and things felt very scary. In those moments, Olivia learned to stay very still or to hide. If no one saw her, it felt like she was safer.</a:t>
            </a:r>
          </a:p>
        </p:txBody>
      </p:sp>
      <p:sp>
        <p:nvSpPr>
          <p:cNvPr id="4" name="Title 3"/>
          <p:cNvSpPr>
            <a:spLocks noGrp="1"/>
          </p:cNvSpPr>
          <p:nvPr>
            <p:ph type="title"/>
          </p:nvPr>
        </p:nvSpPr>
        <p:spPr/>
        <p:txBody>
          <a:bodyPr/>
          <a:lstStyle/>
          <a:p>
            <a:r>
              <a:rPr lang="en-US" dirty="0"/>
              <a:t>Consider Olivia</a:t>
            </a:r>
          </a:p>
        </p:txBody>
      </p:sp>
      <p:pic>
        <p:nvPicPr>
          <p:cNvPr id="7" name="Picture 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692357" y="3003082"/>
            <a:ext cx="830814" cy="2784794"/>
          </a:xfrm>
          <a:prstGeom prst="rect">
            <a:avLst/>
          </a:prstGeom>
        </p:spPr>
      </p:pic>
    </p:spTree>
    <p:extLst>
      <p:ext uri="{BB962C8B-B14F-4D97-AF65-F5344CB8AC3E}">
        <p14:creationId xmlns:p14="http://schemas.microsoft.com/office/powerpoint/2010/main" val="29620162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17</a:t>
            </a:fld>
            <a:endParaRPr lang="en-US" dirty="0"/>
          </a:p>
        </p:txBody>
      </p:sp>
      <p:sp>
        <p:nvSpPr>
          <p:cNvPr id="3" name="Text Placeholder 2"/>
          <p:cNvSpPr>
            <a:spLocks noGrp="1"/>
          </p:cNvSpPr>
          <p:nvPr>
            <p:ph type="body" sz="quarter" idx="10"/>
          </p:nvPr>
        </p:nvSpPr>
        <p:spPr>
          <a:xfrm>
            <a:off x="1295400" y="2047775"/>
            <a:ext cx="6553200" cy="3886200"/>
          </a:xfrm>
        </p:spPr>
        <p:txBody>
          <a:bodyPr/>
          <a:lstStyle/>
          <a:p>
            <a:pPr marL="0" indent="0">
              <a:lnSpc>
                <a:spcPts val="2800"/>
              </a:lnSpc>
              <a:buNone/>
            </a:pPr>
            <a:r>
              <a:rPr lang="en-US" dirty="0"/>
              <a:t>At other times, when Olivia’s mom was using drugs, she might be affectionate or loving, even if her behaviors didn’t always make sense. </a:t>
            </a:r>
            <a:r>
              <a:rPr lang="en-US" b="1" dirty="0">
                <a:solidFill>
                  <a:srgbClr val="DA5521"/>
                </a:solidFill>
              </a:rPr>
              <a:t>Olivia had to work hard </a:t>
            </a:r>
            <a:r>
              <a:rPr lang="en-US" dirty="0"/>
              <a:t>to get her mother’s attention, because her mom would seem spacey or talk to herself. If Olivia climbed on her mother, hugged her or cried loudly, her mother would sometimes give her a hug or rock her.</a:t>
            </a:r>
          </a:p>
          <a:p>
            <a:pPr marL="0" indent="0">
              <a:lnSpc>
                <a:spcPts val="2800"/>
              </a:lnSpc>
              <a:buNone/>
            </a:pPr>
            <a:endParaRPr lang="en-US" b="1" dirty="0">
              <a:solidFill>
                <a:schemeClr val="accent3"/>
              </a:solidFill>
            </a:endParaRPr>
          </a:p>
        </p:txBody>
      </p:sp>
      <p:sp>
        <p:nvSpPr>
          <p:cNvPr id="4" name="Title 3"/>
          <p:cNvSpPr>
            <a:spLocks noGrp="1"/>
          </p:cNvSpPr>
          <p:nvPr>
            <p:ph type="title"/>
          </p:nvPr>
        </p:nvSpPr>
        <p:spPr/>
        <p:txBody>
          <a:bodyPr/>
          <a:lstStyle/>
          <a:p>
            <a:r>
              <a:rPr lang="en-US" dirty="0"/>
              <a:t>Consider Olivia</a:t>
            </a:r>
          </a:p>
        </p:txBody>
      </p:sp>
      <p:pic>
        <p:nvPicPr>
          <p:cNvPr id="7" name="Picture 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074069" y="4353943"/>
            <a:ext cx="701592" cy="2351657"/>
          </a:xfrm>
          <a:prstGeom prst="rect">
            <a:avLst/>
          </a:prstGeom>
        </p:spPr>
      </p:pic>
    </p:spTree>
    <p:extLst>
      <p:ext uri="{BB962C8B-B14F-4D97-AF65-F5344CB8AC3E}">
        <p14:creationId xmlns:p14="http://schemas.microsoft.com/office/powerpoint/2010/main" val="13998611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18</a:t>
            </a:fld>
            <a:endParaRPr lang="en-US" dirty="0"/>
          </a:p>
        </p:txBody>
      </p:sp>
      <p:sp>
        <p:nvSpPr>
          <p:cNvPr id="3" name="Text Placeholder 2"/>
          <p:cNvSpPr>
            <a:spLocks noGrp="1"/>
          </p:cNvSpPr>
          <p:nvPr>
            <p:ph type="body" sz="quarter" idx="10"/>
          </p:nvPr>
        </p:nvSpPr>
        <p:spPr>
          <a:xfrm>
            <a:off x="1588077" y="1949231"/>
            <a:ext cx="5967845" cy="4139514"/>
          </a:xfrm>
        </p:spPr>
        <p:txBody>
          <a:bodyPr/>
          <a:lstStyle/>
          <a:p>
            <a:pPr marL="0" indent="0">
              <a:lnSpc>
                <a:spcPct val="100000"/>
              </a:lnSpc>
              <a:spcAft>
                <a:spcPts val="1200"/>
              </a:spcAft>
              <a:buSzPct val="100000"/>
              <a:buNone/>
            </a:pPr>
            <a:r>
              <a:rPr lang="en-US" dirty="0">
                <a:solidFill>
                  <a:srgbClr val="595959"/>
                </a:solidFill>
              </a:rPr>
              <a:t>To understand Olivia, use this three-part sequence:</a:t>
            </a:r>
          </a:p>
          <a:p>
            <a:pPr>
              <a:lnSpc>
                <a:spcPct val="100000"/>
              </a:lnSpc>
              <a:spcAft>
                <a:spcPts val="1200"/>
              </a:spcAft>
              <a:buSzPct val="100000"/>
            </a:pPr>
            <a:r>
              <a:rPr lang="en-US" sz="1800" dirty="0">
                <a:solidFill>
                  <a:srgbClr val="595959"/>
                </a:solidFill>
              </a:rPr>
              <a:t>Remember the lens: Perception is reality</a:t>
            </a:r>
          </a:p>
          <a:p>
            <a:pPr>
              <a:lnSpc>
                <a:spcPct val="100000"/>
              </a:lnSpc>
              <a:spcAft>
                <a:spcPts val="1200"/>
              </a:spcAft>
              <a:buSzPct val="100000"/>
            </a:pPr>
            <a:r>
              <a:rPr lang="en-US" sz="1800" dirty="0">
                <a:solidFill>
                  <a:srgbClr val="595959"/>
                </a:solidFill>
              </a:rPr>
              <a:t>Behavior addresses a need: </a:t>
            </a:r>
            <a:r>
              <a:rPr lang="en-US" sz="1800" b="1" dirty="0">
                <a:solidFill>
                  <a:schemeClr val="accent3"/>
                </a:solidFill>
              </a:rPr>
              <a:t>Survival trumps everything else</a:t>
            </a:r>
          </a:p>
          <a:p>
            <a:pPr>
              <a:lnSpc>
                <a:spcPct val="100000"/>
              </a:lnSpc>
              <a:spcAft>
                <a:spcPts val="1200"/>
              </a:spcAft>
              <a:buSzPct val="100000"/>
            </a:pPr>
            <a:r>
              <a:rPr lang="en-US" sz="1800" dirty="0">
                <a:solidFill>
                  <a:srgbClr val="595959"/>
                </a:solidFill>
              </a:rPr>
              <a:t>Ability to recover: Where are the resources?</a:t>
            </a:r>
          </a:p>
        </p:txBody>
      </p:sp>
      <p:sp>
        <p:nvSpPr>
          <p:cNvPr id="4" name="Title 3"/>
          <p:cNvSpPr>
            <a:spLocks noGrp="1"/>
          </p:cNvSpPr>
          <p:nvPr>
            <p:ph type="title"/>
          </p:nvPr>
        </p:nvSpPr>
        <p:spPr/>
        <p:txBody>
          <a:bodyPr/>
          <a:lstStyle/>
          <a:p>
            <a:r>
              <a:rPr lang="en-US" dirty="0"/>
              <a:t>Understanding Olivia</a:t>
            </a:r>
          </a:p>
        </p:txBody>
      </p:sp>
    </p:spTree>
    <p:extLst>
      <p:ext uri="{BB962C8B-B14F-4D97-AF65-F5344CB8AC3E}">
        <p14:creationId xmlns:p14="http://schemas.microsoft.com/office/powerpoint/2010/main" val="33315495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1</a:t>
            </a:fld>
            <a:endParaRPr lang="en-US" dirty="0"/>
          </a:p>
        </p:txBody>
      </p:sp>
      <p:pic>
        <p:nvPicPr>
          <p:cNvPr id="8" name="Picture 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893593" y="3965871"/>
            <a:ext cx="3708345" cy="810369"/>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306412" y="2332345"/>
            <a:ext cx="4553028" cy="848855"/>
          </a:xfrm>
          <a:prstGeom prst="rect">
            <a:avLst/>
          </a:prstGeom>
        </p:spPr>
      </p:pic>
    </p:spTree>
    <p:extLst>
      <p:ext uri="{BB962C8B-B14F-4D97-AF65-F5344CB8AC3E}">
        <p14:creationId xmlns:p14="http://schemas.microsoft.com/office/powerpoint/2010/main" val="10710281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95503" y="6283234"/>
            <a:ext cx="443548" cy="238527"/>
          </a:xfrm>
          <a:prstGeom prst="rect">
            <a:avLst/>
          </a:prstGeom>
          <a:noFill/>
        </p:spPr>
        <p:txBody>
          <a:bodyPr wrap="square" rtlCol="0">
            <a:spAutoFit/>
          </a:bodyPr>
          <a:lstStyle/>
          <a:p>
            <a:r>
              <a:rPr lang="en-US" sz="950" dirty="0">
                <a:solidFill>
                  <a:schemeClr val="tx2"/>
                </a:solidFill>
              </a:rPr>
              <a:t>18</a:t>
            </a:r>
          </a:p>
        </p:txBody>
      </p:sp>
      <p:sp>
        <p:nvSpPr>
          <p:cNvPr id="5" name="Title 4"/>
          <p:cNvSpPr>
            <a:spLocks noGrp="1"/>
          </p:cNvSpPr>
          <p:nvPr>
            <p:ph type="title"/>
          </p:nvPr>
        </p:nvSpPr>
        <p:spPr/>
        <p:txBody>
          <a:bodyPr/>
          <a:lstStyle/>
          <a:p>
            <a:r>
              <a:rPr lang="en-US" dirty="0"/>
              <a:t>Remember the Lens</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67028" y="1865376"/>
            <a:ext cx="6409944" cy="4273296"/>
          </a:xfrm>
          <a:prstGeom prst="rect">
            <a:avLst/>
          </a:prstGeom>
        </p:spPr>
      </p:pic>
    </p:spTree>
    <p:extLst>
      <p:ext uri="{BB962C8B-B14F-4D97-AF65-F5344CB8AC3E}">
        <p14:creationId xmlns:p14="http://schemas.microsoft.com/office/powerpoint/2010/main" val="16619895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20</a:t>
            </a:fld>
            <a:endParaRPr lang="en-US" dirty="0"/>
          </a:p>
        </p:txBody>
      </p:sp>
      <p:sp>
        <p:nvSpPr>
          <p:cNvPr id="3" name="Text Placeholder 2"/>
          <p:cNvSpPr>
            <a:spLocks noGrp="1"/>
          </p:cNvSpPr>
          <p:nvPr>
            <p:ph type="body" sz="quarter" idx="10"/>
          </p:nvPr>
        </p:nvSpPr>
        <p:spPr/>
        <p:txBody>
          <a:bodyPr/>
          <a:lstStyle/>
          <a:p>
            <a:pPr marL="0" indent="0">
              <a:buNone/>
            </a:pPr>
            <a:r>
              <a:rPr lang="en-US" dirty="0"/>
              <a:t>Our individual filters, which are based on experience, guide our interpretation of the world.   </a:t>
            </a:r>
          </a:p>
        </p:txBody>
      </p:sp>
      <p:sp>
        <p:nvSpPr>
          <p:cNvPr id="4" name="Title 3"/>
          <p:cNvSpPr>
            <a:spLocks noGrp="1"/>
          </p:cNvSpPr>
          <p:nvPr>
            <p:ph type="title"/>
          </p:nvPr>
        </p:nvSpPr>
        <p:spPr/>
        <p:txBody>
          <a:bodyPr/>
          <a:lstStyle/>
          <a:p>
            <a:r>
              <a:rPr lang="en-US" dirty="0"/>
              <a:t>Experience Shapes Our Lens</a:t>
            </a:r>
          </a:p>
        </p:txBody>
      </p:sp>
      <p:grpSp>
        <p:nvGrpSpPr>
          <p:cNvPr id="9" name="Group 8"/>
          <p:cNvGrpSpPr/>
          <p:nvPr/>
        </p:nvGrpSpPr>
        <p:grpSpPr>
          <a:xfrm>
            <a:off x="938450" y="3104805"/>
            <a:ext cx="7267099" cy="2364905"/>
            <a:chOff x="1026415" y="3092449"/>
            <a:chExt cx="7267099" cy="2364905"/>
          </a:xfrm>
        </p:grpSpPr>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26415" y="3092449"/>
              <a:ext cx="3545585" cy="2364905"/>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737474" y="3092449"/>
              <a:ext cx="3556040" cy="2364905"/>
            </a:xfrm>
            <a:prstGeom prst="rect">
              <a:avLst/>
            </a:prstGeom>
          </p:spPr>
        </p:pic>
      </p:grpSp>
    </p:spTree>
    <p:extLst>
      <p:ext uri="{BB962C8B-B14F-4D97-AF65-F5344CB8AC3E}">
        <p14:creationId xmlns:p14="http://schemas.microsoft.com/office/powerpoint/2010/main" val="27180620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21</a:t>
            </a:fld>
            <a:endParaRPr lang="en-US" dirty="0"/>
          </a:p>
        </p:txBody>
      </p:sp>
      <p:sp>
        <p:nvSpPr>
          <p:cNvPr id="3" name="Text Placeholder 2"/>
          <p:cNvSpPr>
            <a:spLocks noGrp="1"/>
          </p:cNvSpPr>
          <p:nvPr>
            <p:ph type="body" sz="quarter" idx="10"/>
          </p:nvPr>
        </p:nvSpPr>
        <p:spPr>
          <a:xfrm>
            <a:off x="1576137" y="2067025"/>
            <a:ext cx="5758314" cy="3886200"/>
          </a:xfrm>
        </p:spPr>
        <p:txBody>
          <a:bodyPr/>
          <a:lstStyle/>
          <a:p>
            <a:pPr marL="0" indent="0">
              <a:lnSpc>
                <a:spcPts val="2800"/>
              </a:lnSpc>
              <a:buNone/>
            </a:pPr>
            <a:r>
              <a:rPr lang="en-US" dirty="0"/>
              <a:t>All of us are influenced by our experiences. Over time, our experiences affect how we see and understand everything around us and shape our filter or lens for understanding what is safe and what is dangerous.</a:t>
            </a:r>
          </a:p>
          <a:p>
            <a:pPr marL="0" indent="0">
              <a:lnSpc>
                <a:spcPct val="100000"/>
              </a:lnSpc>
              <a:buNone/>
            </a:pPr>
            <a:endParaRPr lang="en-US" b="1" dirty="0">
              <a:solidFill>
                <a:schemeClr val="accent3"/>
              </a:solidFill>
            </a:endParaRPr>
          </a:p>
          <a:p>
            <a:pPr marL="91440" indent="-91440">
              <a:lnSpc>
                <a:spcPts val="2800"/>
              </a:lnSpc>
              <a:buNone/>
            </a:pPr>
            <a:r>
              <a:rPr lang="en-US" i="1" dirty="0">
                <a:solidFill>
                  <a:schemeClr val="accent3"/>
                </a:solidFill>
              </a:rPr>
              <a:t>“Experience is not always the kindest of teachers, but it is surely the best.”</a:t>
            </a:r>
          </a:p>
          <a:p>
            <a:pPr marL="91440" indent="-91440" algn="r">
              <a:lnSpc>
                <a:spcPct val="100000"/>
              </a:lnSpc>
              <a:spcBef>
                <a:spcPts val="0"/>
              </a:spcBef>
              <a:buNone/>
            </a:pPr>
            <a:r>
              <a:rPr lang="en-US" sz="1400" dirty="0"/>
              <a:t>– Spanish proverb</a:t>
            </a:r>
          </a:p>
        </p:txBody>
      </p:sp>
      <p:sp>
        <p:nvSpPr>
          <p:cNvPr id="4" name="Title 3"/>
          <p:cNvSpPr>
            <a:spLocks noGrp="1"/>
          </p:cNvSpPr>
          <p:nvPr>
            <p:ph type="title"/>
          </p:nvPr>
        </p:nvSpPr>
        <p:spPr/>
        <p:txBody>
          <a:bodyPr/>
          <a:lstStyle/>
          <a:p>
            <a:r>
              <a:rPr lang="en-US" dirty="0"/>
              <a:t>Remember the Lens</a:t>
            </a:r>
          </a:p>
        </p:txBody>
      </p:sp>
    </p:spTree>
    <p:extLst>
      <p:ext uri="{BB962C8B-B14F-4D97-AF65-F5344CB8AC3E}">
        <p14:creationId xmlns:p14="http://schemas.microsoft.com/office/powerpoint/2010/main" val="9864110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22</a:t>
            </a:fld>
            <a:endParaRPr lang="en-US" dirty="0"/>
          </a:p>
        </p:txBody>
      </p:sp>
      <p:sp>
        <p:nvSpPr>
          <p:cNvPr id="3" name="Text Placeholder 2"/>
          <p:cNvSpPr>
            <a:spLocks noGrp="1"/>
          </p:cNvSpPr>
          <p:nvPr>
            <p:ph type="body" sz="quarter" idx="10"/>
          </p:nvPr>
        </p:nvSpPr>
        <p:spPr>
          <a:xfrm>
            <a:off x="1908208" y="1886552"/>
            <a:ext cx="5327583" cy="4114800"/>
          </a:xfrm>
        </p:spPr>
        <p:txBody>
          <a:bodyPr/>
          <a:lstStyle/>
          <a:p>
            <a:pPr>
              <a:lnSpc>
                <a:spcPct val="100000"/>
              </a:lnSpc>
              <a:buSzPct val="100000"/>
              <a:buFont typeface="Arial" panose="020B0604020202020204" pitchFamily="34" charset="0"/>
              <a:buChar char="•"/>
            </a:pPr>
            <a:r>
              <a:rPr lang="en-US" dirty="0"/>
              <a:t>Think of the meaning you make of:</a:t>
            </a:r>
          </a:p>
          <a:p>
            <a:pPr lvl="1">
              <a:lnSpc>
                <a:spcPct val="100000"/>
              </a:lnSpc>
              <a:buSzPct val="100000"/>
              <a:buFont typeface="Arial" panose="020B0604020202020204" pitchFamily="34" charset="0"/>
              <a:buChar char="−"/>
            </a:pPr>
            <a:r>
              <a:rPr lang="en-US" sz="1800" dirty="0">
                <a:solidFill>
                  <a:srgbClr val="595959"/>
                </a:solidFill>
              </a:rPr>
              <a:t>Raised voices</a:t>
            </a:r>
          </a:p>
          <a:p>
            <a:pPr lvl="1">
              <a:lnSpc>
                <a:spcPct val="100000"/>
              </a:lnSpc>
              <a:buSzPct val="100000"/>
              <a:buFont typeface="Arial" panose="020B0604020202020204" pitchFamily="34" charset="0"/>
              <a:buChar char="−"/>
            </a:pPr>
            <a:r>
              <a:rPr lang="en-US" sz="1800" dirty="0"/>
              <a:t>Someone not looking you in the eye</a:t>
            </a:r>
          </a:p>
          <a:p>
            <a:pPr lvl="1">
              <a:lnSpc>
                <a:spcPct val="100000"/>
              </a:lnSpc>
              <a:buSzPct val="100000"/>
              <a:buFont typeface="Arial" panose="020B0604020202020204" pitchFamily="34" charset="0"/>
              <a:buChar char="−"/>
            </a:pPr>
            <a:r>
              <a:rPr lang="en-US" sz="1800" dirty="0"/>
              <a:t>Someone who is quiet</a:t>
            </a:r>
          </a:p>
          <a:p>
            <a:pPr lvl="1">
              <a:lnSpc>
                <a:spcPct val="100000"/>
              </a:lnSpc>
              <a:buSzPct val="100000"/>
              <a:buFont typeface="Arial" panose="020B0604020202020204" pitchFamily="34" charset="0"/>
              <a:buChar char="−"/>
            </a:pPr>
            <a:r>
              <a:rPr lang="en-US" sz="1800" dirty="0"/>
              <a:t>The smell of fire</a:t>
            </a:r>
          </a:p>
          <a:p>
            <a:pPr lvl="1">
              <a:lnSpc>
                <a:spcPct val="100000"/>
              </a:lnSpc>
              <a:buSzPct val="100000"/>
              <a:buFont typeface="Arial" panose="020B0604020202020204" pitchFamily="34" charset="0"/>
              <a:buChar char="−"/>
            </a:pPr>
            <a:r>
              <a:rPr lang="en-US" sz="1800" dirty="0"/>
              <a:t>A hand on your shoulder</a:t>
            </a:r>
          </a:p>
          <a:p>
            <a:pPr lvl="1">
              <a:lnSpc>
                <a:spcPct val="100000"/>
              </a:lnSpc>
              <a:buSzPct val="100000"/>
              <a:buFont typeface="Arial" panose="020B0604020202020204" pitchFamily="34" charset="0"/>
              <a:buChar char="−"/>
            </a:pPr>
            <a:r>
              <a:rPr lang="en-US" sz="1800" dirty="0"/>
              <a:t>The sound of crying </a:t>
            </a:r>
          </a:p>
          <a:p>
            <a:pPr lvl="1">
              <a:lnSpc>
                <a:spcPct val="100000"/>
              </a:lnSpc>
              <a:spcAft>
                <a:spcPts val="1200"/>
              </a:spcAft>
              <a:buSzPct val="100000"/>
              <a:buFont typeface="Arial" panose="020B0604020202020204" pitchFamily="34" charset="0"/>
              <a:buChar char="−"/>
            </a:pPr>
            <a:r>
              <a:rPr lang="en-US" sz="1800" dirty="0"/>
              <a:t>People in authority</a:t>
            </a:r>
          </a:p>
          <a:p>
            <a:pPr>
              <a:lnSpc>
                <a:spcPct val="100000"/>
              </a:lnSpc>
              <a:buSzPct val="100000"/>
              <a:buFont typeface="Arial" panose="020B0604020202020204" pitchFamily="34" charset="0"/>
              <a:buChar char="•"/>
            </a:pPr>
            <a:r>
              <a:rPr lang="en-US" dirty="0"/>
              <a:t>What are your thoughts/feelings/reactions?</a:t>
            </a:r>
          </a:p>
        </p:txBody>
      </p:sp>
      <p:sp>
        <p:nvSpPr>
          <p:cNvPr id="4" name="Title 3"/>
          <p:cNvSpPr>
            <a:spLocks noGrp="1"/>
          </p:cNvSpPr>
          <p:nvPr>
            <p:ph type="title"/>
          </p:nvPr>
        </p:nvSpPr>
        <p:spPr/>
        <p:txBody>
          <a:bodyPr/>
          <a:lstStyle/>
          <a:p>
            <a:r>
              <a:rPr lang="en-US" dirty="0"/>
              <a:t>What Are Your Filters?</a:t>
            </a:r>
          </a:p>
        </p:txBody>
      </p:sp>
    </p:spTree>
    <p:extLst>
      <p:ext uri="{BB962C8B-B14F-4D97-AF65-F5344CB8AC3E}">
        <p14:creationId xmlns:p14="http://schemas.microsoft.com/office/powerpoint/2010/main" val="40676897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23</a:t>
            </a:fld>
            <a:endParaRPr lang="en-US" dirty="0"/>
          </a:p>
        </p:txBody>
      </p:sp>
      <p:sp>
        <p:nvSpPr>
          <p:cNvPr id="3" name="Text Placeholder 2"/>
          <p:cNvSpPr>
            <a:spLocks noGrp="1"/>
          </p:cNvSpPr>
          <p:nvPr>
            <p:ph type="body" sz="quarter" idx="10"/>
          </p:nvPr>
        </p:nvSpPr>
        <p:spPr>
          <a:xfrm>
            <a:off x="1265722" y="1885264"/>
            <a:ext cx="6612556" cy="4114800"/>
          </a:xfrm>
        </p:spPr>
        <p:txBody>
          <a:bodyPr/>
          <a:lstStyle/>
          <a:p>
            <a:pPr>
              <a:buSzPct val="100000"/>
              <a:buFont typeface="Arial" panose="020B0604020202020204" pitchFamily="34" charset="0"/>
              <a:buChar char="•"/>
            </a:pPr>
            <a:r>
              <a:rPr lang="en-US" dirty="0"/>
              <a:t>A trigger:</a:t>
            </a:r>
          </a:p>
          <a:p>
            <a:pPr lvl="1">
              <a:buSzPct val="100000"/>
              <a:buFont typeface="Arial" panose="020B0604020202020204" pitchFamily="34" charset="0"/>
              <a:buChar char="−"/>
            </a:pPr>
            <a:r>
              <a:rPr lang="en-US" sz="1800" dirty="0">
                <a:solidFill>
                  <a:srgbClr val="595959"/>
                </a:solidFill>
              </a:rPr>
              <a:t>Is a signal that there is </a:t>
            </a:r>
            <a:r>
              <a:rPr lang="en-US" sz="1800" b="1" dirty="0">
                <a:solidFill>
                  <a:srgbClr val="DA5521"/>
                </a:solidFill>
              </a:rPr>
              <a:t>something dangerous </a:t>
            </a:r>
            <a:r>
              <a:rPr lang="en-US" sz="1800" dirty="0">
                <a:solidFill>
                  <a:srgbClr val="595959"/>
                </a:solidFill>
              </a:rPr>
              <a:t>in the environment </a:t>
            </a:r>
            <a:r>
              <a:rPr lang="en-US" sz="1800" dirty="0"/>
              <a:t>right now, </a:t>
            </a:r>
            <a:r>
              <a:rPr lang="en-US" sz="1800" dirty="0">
                <a:solidFill>
                  <a:srgbClr val="595959"/>
                </a:solidFill>
              </a:rPr>
              <a:t>based on an individual’s past experience with danger. It may or may not:</a:t>
            </a:r>
          </a:p>
          <a:p>
            <a:pPr lvl="2">
              <a:lnSpc>
                <a:spcPts val="2000"/>
              </a:lnSpc>
              <a:buSzPct val="70000"/>
              <a:buFont typeface="Wingdings" charset="2"/>
              <a:buChar char="Ø"/>
            </a:pPr>
            <a:r>
              <a:rPr lang="en-US" sz="1800" dirty="0">
                <a:solidFill>
                  <a:srgbClr val="595959"/>
                </a:solidFill>
              </a:rPr>
              <a:t>Mean there is actual danger present</a:t>
            </a:r>
          </a:p>
          <a:p>
            <a:pPr lvl="2">
              <a:lnSpc>
                <a:spcPts val="2000"/>
              </a:lnSpc>
              <a:buSzPct val="70000"/>
              <a:buFont typeface="Wingdings" charset="2"/>
              <a:buChar char="Ø"/>
            </a:pPr>
            <a:r>
              <a:rPr lang="en-US" sz="1800" dirty="0">
                <a:solidFill>
                  <a:srgbClr val="595959"/>
                </a:solidFill>
              </a:rPr>
              <a:t>Be associated with specific memories of an event</a:t>
            </a:r>
          </a:p>
          <a:p>
            <a:pPr lvl="1">
              <a:spcBef>
                <a:spcPts val="2400"/>
              </a:spcBef>
              <a:spcAft>
                <a:spcPts val="1200"/>
              </a:spcAft>
              <a:buSzPct val="100000"/>
              <a:buFont typeface="Arial" panose="020B0604020202020204" pitchFamily="34" charset="0"/>
              <a:buChar char="−"/>
            </a:pPr>
            <a:r>
              <a:rPr lang="en-US" sz="1800" dirty="0"/>
              <a:t>Shifts us into danger (self-protection) mode</a:t>
            </a:r>
          </a:p>
          <a:p>
            <a:pPr lvl="1">
              <a:buSzPct val="100000"/>
              <a:buFont typeface="Arial" panose="020B0604020202020204" pitchFamily="34" charset="0"/>
              <a:buChar char="−"/>
            </a:pPr>
            <a:r>
              <a:rPr lang="en-US" sz="1800" dirty="0"/>
              <a:t>Mobilizes us and </a:t>
            </a:r>
            <a:r>
              <a:rPr lang="en-US" sz="1800" b="1" dirty="0">
                <a:solidFill>
                  <a:schemeClr val="accent3"/>
                </a:solidFill>
              </a:rPr>
              <a:t>puts us on the express road to action</a:t>
            </a:r>
          </a:p>
        </p:txBody>
      </p:sp>
      <p:sp>
        <p:nvSpPr>
          <p:cNvPr id="4" name="Title 3"/>
          <p:cNvSpPr>
            <a:spLocks noGrp="1"/>
          </p:cNvSpPr>
          <p:nvPr>
            <p:ph type="title"/>
          </p:nvPr>
        </p:nvSpPr>
        <p:spPr/>
        <p:txBody>
          <a:bodyPr/>
          <a:lstStyle/>
          <a:p>
            <a:r>
              <a:rPr lang="en-US" dirty="0"/>
              <a:t>What Is a “Trigger”?</a:t>
            </a:r>
          </a:p>
        </p:txBody>
      </p:sp>
    </p:spTree>
    <p:extLst>
      <p:ext uri="{BB962C8B-B14F-4D97-AF65-F5344CB8AC3E}">
        <p14:creationId xmlns:p14="http://schemas.microsoft.com/office/powerpoint/2010/main" val="27604836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3"/>
          <p:cNvSpPr>
            <a:spLocks noGrp="1"/>
          </p:cNvSpPr>
          <p:nvPr>
            <p:ph type="title"/>
          </p:nvPr>
        </p:nvSpPr>
        <p:spPr>
          <a:xfrm>
            <a:off x="1220709" y="265584"/>
            <a:ext cx="6704091" cy="1020762"/>
          </a:xfrm>
        </p:spPr>
        <p:txBody>
          <a:bodyPr/>
          <a:lstStyle/>
          <a:p>
            <a:r>
              <a:rPr lang="en-US" dirty="0"/>
              <a:t>With Repeated Stress, the Alarm System “Express Road” Becomes the </a:t>
            </a:r>
            <a:r>
              <a:rPr lang="en-US"/>
              <a:t>Main Road</a:t>
            </a:r>
            <a:endParaRPr lang="en-US" dirty="0"/>
          </a:p>
        </p:txBody>
      </p:sp>
      <p:sp>
        <p:nvSpPr>
          <p:cNvPr id="12" name="TextBox 11"/>
          <p:cNvSpPr txBox="1"/>
          <p:nvPr/>
        </p:nvSpPr>
        <p:spPr>
          <a:xfrm>
            <a:off x="3255473" y="2167270"/>
            <a:ext cx="2634559" cy="369332"/>
          </a:xfrm>
          <a:prstGeom prst="rect">
            <a:avLst/>
          </a:prstGeom>
          <a:noFill/>
        </p:spPr>
        <p:txBody>
          <a:bodyPr wrap="square" rtlCol="0">
            <a:spAutoFit/>
          </a:bodyPr>
          <a:lstStyle/>
          <a:p>
            <a:pPr algn="ctr"/>
            <a:r>
              <a:rPr lang="en-US" b="1" dirty="0">
                <a:solidFill>
                  <a:srgbClr val="C00000"/>
                </a:solidFill>
              </a:rPr>
              <a:t>ALARM SYSTEM</a:t>
            </a:r>
          </a:p>
        </p:txBody>
      </p:sp>
      <p:sp>
        <p:nvSpPr>
          <p:cNvPr id="13" name="Slide Number Placeholder 1"/>
          <p:cNvSpPr>
            <a:spLocks noGrp="1"/>
          </p:cNvSpPr>
          <p:nvPr>
            <p:ph type="sldNum" sz="quarter" idx="4"/>
          </p:nvPr>
        </p:nvSpPr>
        <p:spPr>
          <a:xfrm>
            <a:off x="6858000" y="6416675"/>
            <a:ext cx="2133600" cy="288925"/>
          </a:xfrm>
        </p:spPr>
        <p:txBody>
          <a:bodyPr/>
          <a:lstStyle/>
          <a:p>
            <a:r>
              <a:rPr lang="en-US" dirty="0"/>
              <a:t>24</a:t>
            </a:r>
          </a:p>
        </p:txBody>
      </p:sp>
      <p:sp>
        <p:nvSpPr>
          <p:cNvPr id="7" name="TextBox 6"/>
          <p:cNvSpPr txBox="1"/>
          <p:nvPr/>
        </p:nvSpPr>
        <p:spPr>
          <a:xfrm>
            <a:off x="110462" y="6398046"/>
            <a:ext cx="2932391" cy="230832"/>
          </a:xfrm>
          <a:prstGeom prst="rect">
            <a:avLst/>
          </a:prstGeom>
          <a:noFill/>
        </p:spPr>
        <p:txBody>
          <a:bodyPr wrap="square" rtlCol="0">
            <a:spAutoFit/>
          </a:bodyPr>
          <a:lstStyle/>
          <a:p>
            <a:r>
              <a:rPr lang="en-US" sz="900" dirty="0">
                <a:solidFill>
                  <a:schemeClr val="tx2"/>
                </a:solidFill>
              </a:rPr>
              <a:t>Based on content developed by Joshua </a:t>
            </a:r>
            <a:r>
              <a:rPr lang="en-US" sz="900" dirty="0" err="1">
                <a:solidFill>
                  <a:schemeClr val="tx2"/>
                </a:solidFill>
              </a:rPr>
              <a:t>Arvidson</a:t>
            </a:r>
            <a:endParaRPr lang="en-US" sz="900" dirty="0">
              <a:solidFill>
                <a:schemeClr val="tx2"/>
              </a:solidFill>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83383" y="1971328"/>
            <a:ext cx="8154648" cy="4249405"/>
          </a:xfrm>
          <a:prstGeom prst="rect">
            <a:avLst/>
          </a:prstGeom>
        </p:spPr>
      </p:pic>
    </p:spTree>
    <p:extLst>
      <p:ext uri="{BB962C8B-B14F-4D97-AF65-F5344CB8AC3E}">
        <p14:creationId xmlns:p14="http://schemas.microsoft.com/office/powerpoint/2010/main" val="34541213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25</a:t>
            </a:fld>
            <a:endParaRPr lang="en-US" dirty="0"/>
          </a:p>
        </p:txBody>
      </p:sp>
      <p:sp>
        <p:nvSpPr>
          <p:cNvPr id="3" name="Text Placeholder 2"/>
          <p:cNvSpPr>
            <a:spLocks noGrp="1"/>
          </p:cNvSpPr>
          <p:nvPr>
            <p:ph type="body" sz="quarter" idx="10"/>
          </p:nvPr>
        </p:nvSpPr>
        <p:spPr>
          <a:xfrm>
            <a:off x="1597069" y="2044874"/>
            <a:ext cx="6131490" cy="3886200"/>
          </a:xfrm>
        </p:spPr>
        <p:txBody>
          <a:bodyPr/>
          <a:lstStyle/>
          <a:p>
            <a:pPr>
              <a:lnSpc>
                <a:spcPct val="100000"/>
              </a:lnSpc>
              <a:spcBef>
                <a:spcPts val="600"/>
              </a:spcBef>
              <a:spcAft>
                <a:spcPts val="600"/>
              </a:spcAft>
              <a:buSzPct val="100000"/>
            </a:pPr>
            <a:r>
              <a:rPr lang="en-US" dirty="0"/>
              <a:t>Lack of power or control; feeling helpless</a:t>
            </a:r>
          </a:p>
          <a:p>
            <a:pPr>
              <a:lnSpc>
                <a:spcPct val="100000"/>
              </a:lnSpc>
              <a:spcBef>
                <a:spcPts val="600"/>
              </a:spcBef>
              <a:spcAft>
                <a:spcPts val="600"/>
              </a:spcAft>
              <a:buSzPct val="100000"/>
            </a:pPr>
            <a:r>
              <a:rPr lang="en-US" dirty="0"/>
              <a:t>Unexpected change</a:t>
            </a:r>
          </a:p>
          <a:p>
            <a:pPr>
              <a:lnSpc>
                <a:spcPct val="100000"/>
              </a:lnSpc>
              <a:spcBef>
                <a:spcPts val="600"/>
              </a:spcBef>
              <a:spcAft>
                <a:spcPts val="600"/>
              </a:spcAft>
              <a:buSzPct val="100000"/>
            </a:pPr>
            <a:r>
              <a:rPr lang="en-US" dirty="0"/>
              <a:t>Physical closeness or contact (too little, too much)</a:t>
            </a:r>
          </a:p>
          <a:p>
            <a:pPr>
              <a:lnSpc>
                <a:spcPct val="100000"/>
              </a:lnSpc>
              <a:spcBef>
                <a:spcPts val="600"/>
              </a:spcBef>
              <a:spcAft>
                <a:spcPts val="600"/>
              </a:spcAft>
              <a:buSzPct val="100000"/>
            </a:pPr>
            <a:r>
              <a:rPr lang="en-US" dirty="0"/>
              <a:t>Sensory input (too little, too much)</a:t>
            </a:r>
          </a:p>
          <a:p>
            <a:pPr>
              <a:lnSpc>
                <a:spcPct val="100000"/>
              </a:lnSpc>
              <a:spcBef>
                <a:spcPts val="600"/>
              </a:spcBef>
              <a:spcAft>
                <a:spcPts val="600"/>
              </a:spcAft>
              <a:buSzPct val="100000"/>
            </a:pPr>
            <a:r>
              <a:rPr lang="en-US" b="1" dirty="0">
                <a:solidFill>
                  <a:schemeClr val="accent3"/>
                </a:solidFill>
              </a:rPr>
              <a:t>Feeling shame</a:t>
            </a:r>
          </a:p>
          <a:p>
            <a:pPr>
              <a:lnSpc>
                <a:spcPct val="100000"/>
              </a:lnSpc>
              <a:spcBef>
                <a:spcPts val="600"/>
              </a:spcBef>
              <a:spcAft>
                <a:spcPts val="600"/>
              </a:spcAft>
              <a:buSzPct val="100000"/>
            </a:pPr>
            <a:r>
              <a:rPr lang="en-US" dirty="0"/>
              <a:t>Positive attention or connection</a:t>
            </a:r>
          </a:p>
          <a:p>
            <a:pPr>
              <a:lnSpc>
                <a:spcPct val="100000"/>
              </a:lnSpc>
              <a:spcBef>
                <a:spcPts val="600"/>
              </a:spcBef>
              <a:spcAft>
                <a:spcPts val="600"/>
              </a:spcAft>
              <a:buSzPct val="100000"/>
            </a:pPr>
            <a:r>
              <a:rPr lang="en-US" dirty="0"/>
              <a:t>Need/deprivation</a:t>
            </a:r>
          </a:p>
          <a:p>
            <a:pPr>
              <a:lnSpc>
                <a:spcPct val="100000"/>
              </a:lnSpc>
              <a:spcBef>
                <a:spcPts val="600"/>
              </a:spcBef>
              <a:spcAft>
                <a:spcPts val="600"/>
              </a:spcAft>
              <a:buSzPct val="100000"/>
            </a:pPr>
            <a:r>
              <a:rPr lang="en-US" dirty="0"/>
              <a:t>Felt rejection or abandonment</a:t>
            </a:r>
          </a:p>
          <a:p>
            <a:pPr>
              <a:lnSpc>
                <a:spcPct val="100000"/>
              </a:lnSpc>
              <a:spcBef>
                <a:spcPts val="600"/>
              </a:spcBef>
              <a:spcAft>
                <a:spcPts val="600"/>
              </a:spcAft>
              <a:buSzPct val="100000"/>
            </a:pPr>
            <a:r>
              <a:rPr lang="en-US" dirty="0"/>
              <a:t>Direct reminders of specific events</a:t>
            </a:r>
          </a:p>
          <a:p>
            <a:pPr>
              <a:lnSpc>
                <a:spcPct val="100000"/>
              </a:lnSpc>
              <a:spcAft>
                <a:spcPts val="600"/>
              </a:spcAft>
              <a:buSzPct val="100000"/>
            </a:pPr>
            <a:endParaRPr lang="en-US" dirty="0"/>
          </a:p>
        </p:txBody>
      </p:sp>
      <p:sp>
        <p:nvSpPr>
          <p:cNvPr id="4" name="Title 3"/>
          <p:cNvSpPr>
            <a:spLocks noGrp="1"/>
          </p:cNvSpPr>
          <p:nvPr>
            <p:ph type="title"/>
          </p:nvPr>
        </p:nvSpPr>
        <p:spPr/>
        <p:txBody>
          <a:bodyPr/>
          <a:lstStyle/>
          <a:p>
            <a:r>
              <a:rPr lang="en-US" dirty="0"/>
              <a:t>Examples of Common Triggers</a:t>
            </a:r>
          </a:p>
        </p:txBody>
      </p:sp>
    </p:spTree>
    <p:extLst>
      <p:ext uri="{BB962C8B-B14F-4D97-AF65-F5344CB8AC3E}">
        <p14:creationId xmlns:p14="http://schemas.microsoft.com/office/powerpoint/2010/main" val="377861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0" y="3167721"/>
            <a:ext cx="9144000" cy="1759585"/>
          </a:xfrm>
        </p:spPr>
        <p:txBody>
          <a:bodyPr/>
          <a:lstStyle/>
          <a:p>
            <a:r>
              <a:rPr lang="en-US" sz="3000" b="1"/>
              <a:t>What might trigger Olivia?</a:t>
            </a:r>
            <a:br>
              <a:rPr lang="en-US" sz="3000" b="1"/>
            </a:br>
            <a:endParaRPr lang="en-US" sz="3000"/>
          </a:p>
        </p:txBody>
      </p:sp>
    </p:spTree>
    <p:extLst>
      <p:ext uri="{BB962C8B-B14F-4D97-AF65-F5344CB8AC3E}">
        <p14:creationId xmlns:p14="http://schemas.microsoft.com/office/powerpoint/2010/main" val="22974705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27</a:t>
            </a:fld>
            <a:endParaRPr lang="en-US" dirty="0"/>
          </a:p>
        </p:txBody>
      </p:sp>
      <p:sp>
        <p:nvSpPr>
          <p:cNvPr id="3" name="Text Placeholder 2"/>
          <p:cNvSpPr>
            <a:spLocks noGrp="1"/>
          </p:cNvSpPr>
          <p:nvPr>
            <p:ph type="body" sz="quarter" idx="10"/>
          </p:nvPr>
        </p:nvSpPr>
        <p:spPr>
          <a:xfrm>
            <a:off x="1828800" y="2089485"/>
            <a:ext cx="5486400" cy="3886200"/>
          </a:xfrm>
        </p:spPr>
        <p:txBody>
          <a:bodyPr/>
          <a:lstStyle/>
          <a:p>
            <a:pPr>
              <a:lnSpc>
                <a:spcPct val="100000"/>
              </a:lnSpc>
              <a:spcAft>
                <a:spcPts val="600"/>
              </a:spcAft>
              <a:buSzPct val="100000"/>
            </a:pPr>
            <a:r>
              <a:rPr lang="en-US" dirty="0"/>
              <a:t>Loud noises</a:t>
            </a:r>
          </a:p>
          <a:p>
            <a:pPr>
              <a:lnSpc>
                <a:spcPct val="100000"/>
              </a:lnSpc>
              <a:spcAft>
                <a:spcPts val="600"/>
              </a:spcAft>
              <a:buSzPct val="100000"/>
            </a:pPr>
            <a:r>
              <a:rPr lang="en-US" dirty="0"/>
              <a:t>Angry voices</a:t>
            </a:r>
          </a:p>
          <a:p>
            <a:pPr>
              <a:lnSpc>
                <a:spcPct val="100000"/>
              </a:lnSpc>
              <a:spcAft>
                <a:spcPts val="600"/>
              </a:spcAft>
              <a:buSzPct val="100000"/>
            </a:pPr>
            <a:r>
              <a:rPr lang="en-US" dirty="0"/>
              <a:t>Being yelled at</a:t>
            </a:r>
          </a:p>
          <a:p>
            <a:pPr>
              <a:lnSpc>
                <a:spcPct val="100000"/>
              </a:lnSpc>
              <a:spcAft>
                <a:spcPts val="600"/>
              </a:spcAft>
              <a:buSzPct val="100000"/>
            </a:pPr>
            <a:r>
              <a:rPr lang="en-US" b="1" dirty="0">
                <a:solidFill>
                  <a:schemeClr val="accent3"/>
                </a:solidFill>
              </a:rPr>
              <a:t>Being ignored or left alone</a:t>
            </a:r>
          </a:p>
          <a:p>
            <a:pPr>
              <a:lnSpc>
                <a:spcPct val="100000"/>
              </a:lnSpc>
              <a:spcAft>
                <a:spcPts val="600"/>
              </a:spcAft>
              <a:buSzPct val="100000"/>
            </a:pPr>
            <a:r>
              <a:rPr lang="en-US" dirty="0"/>
              <a:t>Not having her needs met or being told “no”</a:t>
            </a:r>
          </a:p>
          <a:p>
            <a:pPr>
              <a:lnSpc>
                <a:spcPct val="100000"/>
              </a:lnSpc>
              <a:spcAft>
                <a:spcPts val="600"/>
              </a:spcAft>
              <a:buSzPct val="100000"/>
            </a:pPr>
            <a:r>
              <a:rPr lang="en-US" dirty="0"/>
              <a:t>Feeling frightened</a:t>
            </a:r>
          </a:p>
        </p:txBody>
      </p:sp>
      <p:sp>
        <p:nvSpPr>
          <p:cNvPr id="4" name="Title 3"/>
          <p:cNvSpPr>
            <a:spLocks noGrp="1"/>
          </p:cNvSpPr>
          <p:nvPr>
            <p:ph type="title"/>
          </p:nvPr>
        </p:nvSpPr>
        <p:spPr/>
        <p:txBody>
          <a:bodyPr/>
          <a:lstStyle/>
          <a:p>
            <a:r>
              <a:rPr lang="en-US" dirty="0"/>
              <a:t>What Might Trigger Olivia?</a:t>
            </a:r>
          </a:p>
        </p:txBody>
      </p:sp>
    </p:spTree>
    <p:extLst>
      <p:ext uri="{BB962C8B-B14F-4D97-AF65-F5344CB8AC3E}">
        <p14:creationId xmlns:p14="http://schemas.microsoft.com/office/powerpoint/2010/main" val="77614027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3124211"/>
            <a:ext cx="9144000" cy="1759585"/>
          </a:xfrm>
        </p:spPr>
        <p:txBody>
          <a:bodyPr/>
          <a:lstStyle/>
          <a:p>
            <a:r>
              <a:rPr lang="en-US" sz="3000" b="1"/>
              <a:t>Behavior addresses a need</a:t>
            </a:r>
            <a:br>
              <a:rPr lang="en-US" sz="3000" b="1"/>
            </a:br>
            <a:endParaRPr lang="en-US" sz="3000"/>
          </a:p>
        </p:txBody>
      </p:sp>
    </p:spTree>
    <p:extLst>
      <p:ext uri="{BB962C8B-B14F-4D97-AF65-F5344CB8AC3E}">
        <p14:creationId xmlns:p14="http://schemas.microsoft.com/office/powerpoint/2010/main" val="35766567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2"/>
          <p:cNvSpPr txBox="1">
            <a:spLocks/>
          </p:cNvSpPr>
          <p:nvPr/>
        </p:nvSpPr>
        <p:spPr bwMode="auto">
          <a:xfrm>
            <a:off x="940888" y="2011702"/>
            <a:ext cx="7262223" cy="394278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4320" indent="-274320" algn="l" rtl="0" eaLnBrk="1" fontAlgn="base" hangingPunct="1">
              <a:lnSpc>
                <a:spcPts val="2500"/>
              </a:lnSpc>
              <a:spcBef>
                <a:spcPts val="1200"/>
              </a:spcBef>
              <a:spcAft>
                <a:spcPct val="0"/>
              </a:spcAft>
              <a:buClr>
                <a:schemeClr val="accent3"/>
              </a:buClr>
              <a:buSzPct val="130000"/>
              <a:buChar char="•"/>
              <a:defRPr sz="2000">
                <a:solidFill>
                  <a:schemeClr val="tx2"/>
                </a:solidFill>
                <a:latin typeface="+mn-lt"/>
                <a:ea typeface="+mn-ea"/>
                <a:cs typeface="+mn-cs"/>
              </a:defRPr>
            </a:lvl1pPr>
            <a:lvl2pPr marL="594360" indent="-274320" algn="l" rtl="0" eaLnBrk="1" fontAlgn="base" hangingPunct="1">
              <a:lnSpc>
                <a:spcPts val="2500"/>
              </a:lnSpc>
              <a:spcBef>
                <a:spcPts val="1200"/>
              </a:spcBef>
              <a:spcAft>
                <a:spcPct val="0"/>
              </a:spcAft>
              <a:buClr>
                <a:schemeClr val="accent3"/>
              </a:buClr>
              <a:buFont typeface="Lucida Grande"/>
              <a:buChar char="–"/>
              <a:defRPr sz="2000">
                <a:solidFill>
                  <a:schemeClr val="tx2"/>
                </a:solidFill>
                <a:latin typeface="+mn-lt"/>
              </a:defRPr>
            </a:lvl2pPr>
            <a:lvl3pPr marL="868680" indent="-274320" algn="l" rtl="0" eaLnBrk="1" fontAlgn="base" hangingPunct="1">
              <a:lnSpc>
                <a:spcPts val="2500"/>
              </a:lnSpc>
              <a:spcBef>
                <a:spcPts val="1200"/>
              </a:spcBef>
              <a:spcAft>
                <a:spcPct val="0"/>
              </a:spcAft>
              <a:buClr>
                <a:schemeClr val="accent3"/>
              </a:buClr>
              <a:buSzPct val="85000"/>
              <a:buFont typeface="Courier New"/>
              <a:buChar char="o"/>
              <a:defRPr sz="2000">
                <a:solidFill>
                  <a:schemeClr val="tx2"/>
                </a:solidFill>
                <a:latin typeface="+mn-lt"/>
              </a:defRPr>
            </a:lvl3pPr>
            <a:lvl4pPr marL="1600200" indent="-228600" algn="l" rtl="0" eaLnBrk="1" fontAlgn="base" hangingPunct="1">
              <a:spcBef>
                <a:spcPct val="20000"/>
              </a:spcBef>
              <a:spcAft>
                <a:spcPct val="0"/>
              </a:spcAft>
              <a:buChar char="–"/>
              <a:defRPr sz="1600">
                <a:solidFill>
                  <a:schemeClr val="tx1"/>
                </a:solidFill>
                <a:latin typeface="+mn-lt"/>
              </a:defRPr>
            </a:lvl4pPr>
            <a:lvl5pPr marL="2057400" indent="-228600" algn="l" rtl="0" eaLnBrk="1" fontAlgn="base" hangingPunct="1">
              <a:spcBef>
                <a:spcPct val="20000"/>
              </a:spcBef>
              <a:spcAft>
                <a:spcPct val="0"/>
              </a:spcAft>
              <a:buChar char="»"/>
              <a:defRPr sz="14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285750" indent="-285750" defTabSz="914400">
              <a:lnSpc>
                <a:spcPts val="2800"/>
              </a:lnSpc>
              <a:spcAft>
                <a:spcPts val="1800"/>
              </a:spcAft>
              <a:buSzPct val="100000"/>
              <a:buFont typeface="Arial" panose="020B0604020202020204" pitchFamily="34" charset="0"/>
              <a:buChar char="•"/>
            </a:pPr>
            <a:r>
              <a:rPr lang="en-US" kern="0" dirty="0"/>
              <a:t>ARC, or </a:t>
            </a:r>
            <a:r>
              <a:rPr lang="en-US" b="1" kern="0" dirty="0">
                <a:solidFill>
                  <a:schemeClr val="accent3"/>
                </a:solidFill>
              </a:rPr>
              <a:t>Attachment, Regulation and Competency</a:t>
            </a:r>
            <a:r>
              <a:rPr lang="en-US" kern="0" dirty="0"/>
              <a:t>, is a framework for working with children and teens who have experienced trauma. Developed by Margaret </a:t>
            </a:r>
            <a:r>
              <a:rPr lang="en-US" kern="0" dirty="0" err="1"/>
              <a:t>Blaustein</a:t>
            </a:r>
            <a:r>
              <a:rPr lang="en-US" kern="0" dirty="0"/>
              <a:t> and Kristine </a:t>
            </a:r>
            <a:r>
              <a:rPr lang="en-US" kern="0" dirty="0" err="1"/>
              <a:t>Kinniburgh</a:t>
            </a:r>
            <a:r>
              <a:rPr lang="en-US" kern="0" dirty="0"/>
              <a:t> of the Justice Resource Institute</a:t>
            </a:r>
            <a:r>
              <a:rPr lang="en-US" kern="0" dirty="0">
                <a:solidFill>
                  <a:schemeClr val="accent3"/>
                </a:solidFill>
              </a:rPr>
              <a:t>, </a:t>
            </a:r>
            <a:r>
              <a:rPr lang="en-US" b="1" kern="0" dirty="0">
                <a:solidFill>
                  <a:schemeClr val="accent3"/>
                </a:solidFill>
              </a:rPr>
              <a:t>ARC builds on the resilience of children, teens and families</a:t>
            </a:r>
            <a:r>
              <a:rPr lang="en-US" kern="0" dirty="0"/>
              <a:t> </a:t>
            </a:r>
          </a:p>
          <a:p>
            <a:pPr marL="285750" indent="-285750" defTabSz="914400">
              <a:lnSpc>
                <a:spcPts val="2800"/>
              </a:lnSpc>
              <a:buSzPct val="100000"/>
              <a:buFont typeface="Arial" panose="020B0604020202020204" pitchFamily="34" charset="0"/>
              <a:buChar char="•"/>
            </a:pPr>
            <a:r>
              <a:rPr lang="en-US" kern="0" dirty="0"/>
              <a:t>ARC Reflections — an ARC-informed caregiver training curriculum for foster parents, kin and other caregivers — was written by </a:t>
            </a:r>
            <a:r>
              <a:rPr lang="en-US" kern="0" dirty="0" err="1"/>
              <a:t>Blaustein</a:t>
            </a:r>
            <a:r>
              <a:rPr lang="en-US" kern="0" dirty="0"/>
              <a:t> and </a:t>
            </a:r>
            <a:r>
              <a:rPr lang="en-US" kern="0" dirty="0" err="1"/>
              <a:t>Kinniburgh</a:t>
            </a:r>
            <a:r>
              <a:rPr lang="en-US" kern="0" dirty="0"/>
              <a:t> with support and consultation from the Annie E. Casey Foundation</a:t>
            </a:r>
          </a:p>
        </p:txBody>
      </p:sp>
      <p:sp>
        <p:nvSpPr>
          <p:cNvPr id="2" name="Slide Number Placeholder 1"/>
          <p:cNvSpPr>
            <a:spLocks noGrp="1"/>
          </p:cNvSpPr>
          <p:nvPr>
            <p:ph type="sldNum" sz="quarter" idx="4"/>
          </p:nvPr>
        </p:nvSpPr>
        <p:spPr/>
        <p:txBody>
          <a:bodyPr/>
          <a:lstStyle/>
          <a:p>
            <a:fld id="{06B3CCE6-3D7D-AC46-9877-BAC74626ABE8}" type="slidenum">
              <a:rPr lang="en-US" smtClean="0"/>
              <a:pPr/>
              <a:t>2</a:t>
            </a:fld>
            <a:endParaRPr lang="en-US" dirty="0"/>
          </a:p>
        </p:txBody>
      </p:sp>
      <p:sp>
        <p:nvSpPr>
          <p:cNvPr id="4" name="Title 3"/>
          <p:cNvSpPr>
            <a:spLocks noGrp="1"/>
          </p:cNvSpPr>
          <p:nvPr>
            <p:ph type="title"/>
          </p:nvPr>
        </p:nvSpPr>
        <p:spPr/>
        <p:txBody>
          <a:bodyPr/>
          <a:lstStyle/>
          <a:p>
            <a:r>
              <a:rPr lang="en-US" dirty="0"/>
              <a:t>ARC Reflections</a:t>
            </a:r>
          </a:p>
        </p:txBody>
      </p:sp>
    </p:spTree>
    <p:extLst>
      <p:ext uri="{BB962C8B-B14F-4D97-AF65-F5344CB8AC3E}">
        <p14:creationId xmlns:p14="http://schemas.microsoft.com/office/powerpoint/2010/main" val="11892342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29</a:t>
            </a:fld>
            <a:endParaRPr lang="en-US" dirty="0"/>
          </a:p>
        </p:txBody>
      </p:sp>
      <p:sp>
        <p:nvSpPr>
          <p:cNvPr id="3" name="Text Placeholder 2"/>
          <p:cNvSpPr>
            <a:spLocks noGrp="1"/>
          </p:cNvSpPr>
          <p:nvPr>
            <p:ph type="body" sz="quarter" idx="10"/>
          </p:nvPr>
        </p:nvSpPr>
        <p:spPr/>
        <p:txBody>
          <a:bodyPr/>
          <a:lstStyle/>
          <a:p>
            <a:pPr>
              <a:lnSpc>
                <a:spcPct val="100000"/>
              </a:lnSpc>
              <a:buSzPct val="100000"/>
            </a:pPr>
            <a:r>
              <a:rPr lang="en-US" dirty="0"/>
              <a:t>Safety</a:t>
            </a:r>
          </a:p>
          <a:p>
            <a:pPr lvl="1">
              <a:lnSpc>
                <a:spcPct val="100000"/>
              </a:lnSpc>
              <a:spcAft>
                <a:spcPts val="1200"/>
              </a:spcAft>
              <a:buSzPct val="100000"/>
            </a:pPr>
            <a:r>
              <a:rPr lang="en-US" sz="1800" dirty="0"/>
              <a:t>Actions designed to </a:t>
            </a:r>
            <a:r>
              <a:rPr lang="en-US" sz="1800" b="1" dirty="0">
                <a:solidFill>
                  <a:schemeClr val="accent3"/>
                </a:solidFill>
              </a:rPr>
              <a:t>keep the child or teen safe </a:t>
            </a:r>
            <a:r>
              <a:rPr lang="en-US" sz="1800" dirty="0"/>
              <a:t>in the face of perceived danger</a:t>
            </a:r>
          </a:p>
          <a:p>
            <a:pPr>
              <a:lnSpc>
                <a:spcPct val="100000"/>
              </a:lnSpc>
              <a:buSzPct val="100000"/>
            </a:pPr>
            <a:r>
              <a:rPr lang="en-US" b="1" dirty="0">
                <a:solidFill>
                  <a:schemeClr val="accent3"/>
                </a:solidFill>
              </a:rPr>
              <a:t>Getting needs met</a:t>
            </a:r>
          </a:p>
          <a:p>
            <a:pPr lvl="1">
              <a:lnSpc>
                <a:spcPct val="100000"/>
              </a:lnSpc>
              <a:buSzPct val="100000"/>
            </a:pPr>
            <a:r>
              <a:rPr lang="en-US" sz="1800" dirty="0"/>
              <a:t>Actions designed to help the child or teen meet physical, emotional or relational needs in the face of perceived deprivation, rejection or abandonment</a:t>
            </a:r>
          </a:p>
        </p:txBody>
      </p:sp>
      <p:sp>
        <p:nvSpPr>
          <p:cNvPr id="4" name="Title 3"/>
          <p:cNvSpPr>
            <a:spLocks noGrp="1"/>
          </p:cNvSpPr>
          <p:nvPr>
            <p:ph type="title"/>
          </p:nvPr>
        </p:nvSpPr>
        <p:spPr/>
        <p:txBody>
          <a:bodyPr/>
          <a:lstStyle/>
          <a:p>
            <a:r>
              <a:rPr lang="en-US" dirty="0"/>
              <a:t>The Two Primary Functions of Behavior</a:t>
            </a:r>
          </a:p>
        </p:txBody>
      </p:sp>
    </p:spTree>
    <p:extLst>
      <p:ext uri="{BB962C8B-B14F-4D97-AF65-F5344CB8AC3E}">
        <p14:creationId xmlns:p14="http://schemas.microsoft.com/office/powerpoint/2010/main" val="369214790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30</a:t>
            </a:fld>
            <a:endParaRPr lang="en-US" dirty="0"/>
          </a:p>
        </p:txBody>
      </p:sp>
      <p:sp>
        <p:nvSpPr>
          <p:cNvPr id="3" name="Text Placeholder 2"/>
          <p:cNvSpPr>
            <a:spLocks noGrp="1"/>
          </p:cNvSpPr>
          <p:nvPr>
            <p:ph type="body" sz="quarter" idx="10"/>
          </p:nvPr>
        </p:nvSpPr>
        <p:spPr>
          <a:xfrm>
            <a:off x="1295400" y="2094979"/>
            <a:ext cx="6553200" cy="3886200"/>
          </a:xfrm>
        </p:spPr>
        <p:txBody>
          <a:bodyPr/>
          <a:lstStyle/>
          <a:p>
            <a:pPr marL="91440" indent="-91440">
              <a:lnSpc>
                <a:spcPct val="150000"/>
              </a:lnSpc>
              <a:spcAft>
                <a:spcPts val="600"/>
              </a:spcAft>
              <a:buNone/>
            </a:pPr>
            <a:r>
              <a:rPr lang="en-US" i="1" dirty="0">
                <a:solidFill>
                  <a:schemeClr val="accent3"/>
                </a:solidFill>
              </a:rPr>
              <a:t>“[W]</a:t>
            </a:r>
            <a:r>
              <a:rPr lang="en-US" i="1" dirty="0" err="1">
                <a:solidFill>
                  <a:schemeClr val="accent3"/>
                </a:solidFill>
              </a:rPr>
              <a:t>hile</a:t>
            </a:r>
            <a:r>
              <a:rPr lang="en-US" i="1" dirty="0">
                <a:solidFill>
                  <a:schemeClr val="accent3"/>
                </a:solidFill>
              </a:rPr>
              <a:t> there are an infinite number of stressors that can cause a subjective sense of overwhelming stress and distress in a child, there are finite ways that the brain and the body…can respond to those stressors.”</a:t>
            </a:r>
          </a:p>
          <a:p>
            <a:pPr marL="0" indent="0" algn="r">
              <a:lnSpc>
                <a:spcPct val="150000"/>
              </a:lnSpc>
              <a:buNone/>
            </a:pPr>
            <a:r>
              <a:rPr lang="en-US" sz="1400" dirty="0"/>
              <a:t>– </a:t>
            </a:r>
            <a:r>
              <a:rPr lang="en-US" sz="1400" i="1" dirty="0"/>
              <a:t>Michael </a:t>
            </a:r>
            <a:r>
              <a:rPr lang="en-US" sz="1400" i="1" dirty="0" err="1"/>
              <a:t>DeBellis</a:t>
            </a:r>
            <a:r>
              <a:rPr lang="en-US" sz="1400" i="1" dirty="0"/>
              <a:t>, 2001</a:t>
            </a:r>
          </a:p>
        </p:txBody>
      </p:sp>
      <p:sp>
        <p:nvSpPr>
          <p:cNvPr id="4" name="Title 3"/>
          <p:cNvSpPr>
            <a:spLocks noGrp="1"/>
          </p:cNvSpPr>
          <p:nvPr>
            <p:ph type="title"/>
          </p:nvPr>
        </p:nvSpPr>
        <p:spPr/>
        <p:txBody>
          <a:bodyPr/>
          <a:lstStyle/>
          <a:p>
            <a:r>
              <a:rPr lang="en-US" dirty="0"/>
              <a:t>Responding to Stress</a:t>
            </a:r>
          </a:p>
        </p:txBody>
      </p:sp>
    </p:spTree>
    <p:extLst>
      <p:ext uri="{BB962C8B-B14F-4D97-AF65-F5344CB8AC3E}">
        <p14:creationId xmlns:p14="http://schemas.microsoft.com/office/powerpoint/2010/main" val="386565386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auto">
          <a:xfrm>
            <a:off x="0" y="1932039"/>
            <a:ext cx="9144000" cy="4340758"/>
          </a:xfrm>
          <a:prstGeom prst="rect">
            <a:avLst/>
          </a:prstGeom>
          <a:solidFill>
            <a:schemeClr val="bg2">
              <a:alpha val="75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pic>
        <p:nvPicPr>
          <p:cNvPr id="10" name="Picture 9"/>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374188" y="4164772"/>
            <a:ext cx="2481688" cy="1973206"/>
          </a:xfrm>
          <a:prstGeom prst="rect">
            <a:avLst/>
          </a:prstGeom>
        </p:spPr>
      </p:pic>
      <p:pic>
        <p:nvPicPr>
          <p:cNvPr id="11" name="Picture 10"/>
          <p:cNvPicPr>
            <a:picLocks noChangeAspect="1"/>
          </p:cNvPicPr>
          <p:nvPr/>
        </p:nvPicPr>
        <p:blipFill rotWithShape="1">
          <a:blip r:embed="rId3" cstate="print">
            <a:extLst>
              <a:ext uri="{28A0092B-C50C-407E-A947-70E740481C1C}">
                <a14:useLocalDpi xmlns:a14="http://schemas.microsoft.com/office/drawing/2010/main"/>
              </a:ext>
            </a:extLst>
          </a:blip>
          <a:srcRect b="-132"/>
          <a:stretch/>
        </p:blipFill>
        <p:spPr>
          <a:xfrm>
            <a:off x="2374188" y="2069651"/>
            <a:ext cx="2481688" cy="1992426"/>
          </a:xfrm>
          <a:prstGeom prst="rect">
            <a:avLst/>
          </a:prstGeom>
        </p:spPr>
      </p:pic>
      <p:sp>
        <p:nvSpPr>
          <p:cNvPr id="2" name="Slide Number Placeholder 1"/>
          <p:cNvSpPr>
            <a:spLocks noGrp="1"/>
          </p:cNvSpPr>
          <p:nvPr>
            <p:ph type="sldNum" sz="quarter" idx="4"/>
          </p:nvPr>
        </p:nvSpPr>
        <p:spPr/>
        <p:txBody>
          <a:bodyPr/>
          <a:lstStyle/>
          <a:p>
            <a:fld id="{06B3CCE6-3D7D-AC46-9877-BAC74626ABE8}" type="slidenum">
              <a:rPr lang="en-US" smtClean="0"/>
              <a:pPr/>
              <a:t>31</a:t>
            </a:fld>
            <a:endParaRPr lang="en-US" dirty="0"/>
          </a:p>
        </p:txBody>
      </p:sp>
      <p:sp>
        <p:nvSpPr>
          <p:cNvPr id="3" name="Text Placeholder 2"/>
          <p:cNvSpPr>
            <a:spLocks noGrp="1"/>
          </p:cNvSpPr>
          <p:nvPr>
            <p:ph type="body" sz="quarter" idx="10"/>
          </p:nvPr>
        </p:nvSpPr>
        <p:spPr>
          <a:xfrm>
            <a:off x="1211210" y="2214568"/>
            <a:ext cx="1356852" cy="3886200"/>
          </a:xfrm>
        </p:spPr>
        <p:txBody>
          <a:bodyPr/>
          <a:lstStyle/>
          <a:p>
            <a:pPr marL="0" indent="0">
              <a:lnSpc>
                <a:spcPct val="150000"/>
              </a:lnSpc>
              <a:buNone/>
            </a:pPr>
            <a:endParaRPr lang="en-US" b="1" dirty="0">
              <a:solidFill>
                <a:schemeClr val="accent3"/>
              </a:solidFill>
            </a:endParaRPr>
          </a:p>
          <a:p>
            <a:pPr marL="0" indent="0">
              <a:lnSpc>
                <a:spcPct val="150000"/>
              </a:lnSpc>
              <a:spcAft>
                <a:spcPts val="1200"/>
              </a:spcAft>
              <a:buNone/>
            </a:pPr>
            <a:r>
              <a:rPr lang="en-US" b="1" dirty="0">
                <a:solidFill>
                  <a:schemeClr val="accent3"/>
                </a:solidFill>
              </a:rPr>
              <a:t>FIGHT</a:t>
            </a:r>
          </a:p>
          <a:p>
            <a:pPr marL="0" indent="0">
              <a:lnSpc>
                <a:spcPct val="150000"/>
              </a:lnSpc>
              <a:buNone/>
            </a:pPr>
            <a:endParaRPr lang="en-US" b="1" dirty="0">
              <a:solidFill>
                <a:schemeClr val="accent3"/>
              </a:solidFill>
            </a:endParaRPr>
          </a:p>
          <a:p>
            <a:pPr marL="0" indent="0">
              <a:lnSpc>
                <a:spcPct val="150000"/>
              </a:lnSpc>
              <a:buNone/>
            </a:pPr>
            <a:endParaRPr lang="en-US" b="1" dirty="0">
              <a:solidFill>
                <a:schemeClr val="accent3"/>
              </a:solidFill>
            </a:endParaRPr>
          </a:p>
          <a:p>
            <a:pPr marL="0" indent="0">
              <a:lnSpc>
                <a:spcPct val="150000"/>
              </a:lnSpc>
              <a:buNone/>
            </a:pPr>
            <a:r>
              <a:rPr lang="en-US" b="1" dirty="0">
                <a:solidFill>
                  <a:schemeClr val="accent3"/>
                </a:solidFill>
              </a:rPr>
              <a:t>FLEE</a:t>
            </a:r>
          </a:p>
        </p:txBody>
      </p:sp>
      <p:sp>
        <p:nvSpPr>
          <p:cNvPr id="4" name="Title 3"/>
          <p:cNvSpPr>
            <a:spLocks noGrp="1"/>
          </p:cNvSpPr>
          <p:nvPr>
            <p:ph type="title"/>
          </p:nvPr>
        </p:nvSpPr>
        <p:spPr/>
        <p:txBody>
          <a:bodyPr/>
          <a:lstStyle/>
          <a:p>
            <a:r>
              <a:rPr lang="en-US" dirty="0"/>
              <a:t>What Are Our Safety Options?</a:t>
            </a:r>
          </a:p>
        </p:txBody>
      </p:sp>
      <p:pic>
        <p:nvPicPr>
          <p:cNvPr id="6" name="Picture 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968598" y="2069651"/>
            <a:ext cx="3000956" cy="1995317"/>
          </a:xfrm>
          <a:prstGeom prst="rect">
            <a:avLst/>
          </a:prstGeom>
        </p:spPr>
      </p:pic>
      <p:pic>
        <p:nvPicPr>
          <p:cNvPr id="9" name="Picture 8"/>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4968597" y="4165825"/>
            <a:ext cx="3000957" cy="1976641"/>
          </a:xfrm>
          <a:prstGeom prst="rect">
            <a:avLst/>
          </a:prstGeom>
        </p:spPr>
      </p:pic>
    </p:spTree>
    <p:extLst>
      <p:ext uri="{BB962C8B-B14F-4D97-AF65-F5344CB8AC3E}">
        <p14:creationId xmlns:p14="http://schemas.microsoft.com/office/powerpoint/2010/main" val="240265638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bwMode="auto">
          <a:xfrm>
            <a:off x="0" y="1932039"/>
            <a:ext cx="9144000" cy="4340758"/>
          </a:xfrm>
          <a:prstGeom prst="rect">
            <a:avLst/>
          </a:prstGeom>
          <a:solidFill>
            <a:schemeClr val="bg2">
              <a:alpha val="75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2" name="Slide Number Placeholder 1"/>
          <p:cNvSpPr>
            <a:spLocks noGrp="1"/>
          </p:cNvSpPr>
          <p:nvPr>
            <p:ph type="sldNum" sz="quarter" idx="4"/>
          </p:nvPr>
        </p:nvSpPr>
        <p:spPr/>
        <p:txBody>
          <a:bodyPr/>
          <a:lstStyle/>
          <a:p>
            <a:fld id="{06B3CCE6-3D7D-AC46-9877-BAC74626ABE8}" type="slidenum">
              <a:rPr lang="en-US" smtClean="0"/>
              <a:pPr/>
              <a:t>32</a:t>
            </a:fld>
            <a:endParaRPr lang="en-US" dirty="0"/>
          </a:p>
        </p:txBody>
      </p:sp>
      <p:sp>
        <p:nvSpPr>
          <p:cNvPr id="3" name="Text Placeholder 2"/>
          <p:cNvSpPr>
            <a:spLocks noGrp="1"/>
          </p:cNvSpPr>
          <p:nvPr>
            <p:ph type="body" sz="quarter" idx="10"/>
          </p:nvPr>
        </p:nvSpPr>
        <p:spPr>
          <a:xfrm>
            <a:off x="1016639" y="2164137"/>
            <a:ext cx="6553200" cy="3886200"/>
          </a:xfrm>
        </p:spPr>
        <p:txBody>
          <a:bodyPr/>
          <a:lstStyle/>
          <a:p>
            <a:pPr marL="0" indent="0">
              <a:lnSpc>
                <a:spcPct val="150000"/>
              </a:lnSpc>
              <a:buNone/>
            </a:pPr>
            <a:endParaRPr lang="en-US" b="1" dirty="0">
              <a:solidFill>
                <a:schemeClr val="accent3"/>
              </a:solidFill>
            </a:endParaRPr>
          </a:p>
          <a:p>
            <a:pPr marL="0" indent="0">
              <a:lnSpc>
                <a:spcPct val="150000"/>
              </a:lnSpc>
              <a:spcAft>
                <a:spcPts val="1200"/>
              </a:spcAft>
              <a:buNone/>
            </a:pPr>
            <a:r>
              <a:rPr lang="en-US" b="1" dirty="0">
                <a:solidFill>
                  <a:schemeClr val="accent3"/>
                </a:solidFill>
              </a:rPr>
              <a:t>FREEZE</a:t>
            </a:r>
          </a:p>
          <a:p>
            <a:pPr marL="0" indent="0">
              <a:lnSpc>
                <a:spcPct val="150000"/>
              </a:lnSpc>
              <a:buNone/>
            </a:pPr>
            <a:endParaRPr lang="en-US" b="1" dirty="0">
              <a:solidFill>
                <a:schemeClr val="accent3"/>
              </a:solidFill>
            </a:endParaRPr>
          </a:p>
          <a:p>
            <a:pPr marL="0" indent="0">
              <a:lnSpc>
                <a:spcPct val="150000"/>
              </a:lnSpc>
              <a:buNone/>
            </a:pPr>
            <a:endParaRPr lang="en-US" b="1" dirty="0">
              <a:solidFill>
                <a:schemeClr val="accent3"/>
              </a:solidFill>
            </a:endParaRPr>
          </a:p>
          <a:p>
            <a:pPr marL="0" indent="0">
              <a:lnSpc>
                <a:spcPct val="150000"/>
              </a:lnSpc>
              <a:buNone/>
            </a:pPr>
            <a:r>
              <a:rPr lang="en-US" b="1" dirty="0">
                <a:solidFill>
                  <a:schemeClr val="accent3"/>
                </a:solidFill>
              </a:rPr>
              <a:t>SUBMIT</a:t>
            </a:r>
          </a:p>
        </p:txBody>
      </p:sp>
      <p:sp>
        <p:nvSpPr>
          <p:cNvPr id="4" name="Title 3"/>
          <p:cNvSpPr>
            <a:spLocks noGrp="1"/>
          </p:cNvSpPr>
          <p:nvPr>
            <p:ph type="title"/>
          </p:nvPr>
        </p:nvSpPr>
        <p:spPr/>
        <p:txBody>
          <a:bodyPr/>
          <a:lstStyle/>
          <a:p>
            <a:r>
              <a:rPr lang="en-US" dirty="0"/>
              <a:t>What Are Our Safety Options?</a:t>
            </a:r>
          </a:p>
        </p:txBody>
      </p:sp>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789926" y="2068006"/>
            <a:ext cx="2982076" cy="1990033"/>
          </a:xfrm>
          <a:prstGeom prst="rect">
            <a:avLst/>
          </a:prstGeom>
        </p:spPr>
      </p:pic>
      <p:pic>
        <p:nvPicPr>
          <p:cNvPr id="8" name="Picture 7"/>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2423803" y="4138147"/>
            <a:ext cx="2266103" cy="1990773"/>
          </a:xfrm>
          <a:prstGeom prst="rect">
            <a:avLst/>
          </a:prstGeom>
        </p:spPr>
      </p:pic>
      <p:pic>
        <p:nvPicPr>
          <p:cNvPr id="11" name="Picture 1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789926" y="4141586"/>
            <a:ext cx="2981001" cy="1987334"/>
          </a:xfrm>
          <a:prstGeom prst="rect">
            <a:avLst/>
          </a:prstGeom>
        </p:spPr>
      </p:pic>
      <p:pic>
        <p:nvPicPr>
          <p:cNvPr id="12" name="Picture 11"/>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2423803" y="2062193"/>
            <a:ext cx="2266103" cy="1995847"/>
          </a:xfrm>
          <a:prstGeom prst="rect">
            <a:avLst/>
          </a:prstGeom>
        </p:spPr>
      </p:pic>
    </p:spTree>
    <p:extLst>
      <p:ext uri="{BB962C8B-B14F-4D97-AF65-F5344CB8AC3E}">
        <p14:creationId xmlns:p14="http://schemas.microsoft.com/office/powerpoint/2010/main" val="61222578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33</a:t>
            </a:fld>
            <a:endParaRPr lang="en-US" dirty="0"/>
          </a:p>
        </p:txBody>
      </p:sp>
      <p:sp>
        <p:nvSpPr>
          <p:cNvPr id="3" name="Text Placeholder 2"/>
          <p:cNvSpPr>
            <a:spLocks noGrp="1"/>
          </p:cNvSpPr>
          <p:nvPr>
            <p:ph type="body" sz="quarter" idx="10"/>
          </p:nvPr>
        </p:nvSpPr>
        <p:spPr/>
        <p:txBody>
          <a:bodyPr/>
          <a:lstStyle/>
          <a:p>
            <a:pPr>
              <a:spcAft>
                <a:spcPts val="1200"/>
              </a:spcAft>
              <a:buSzPct val="100000"/>
            </a:pPr>
            <a:r>
              <a:rPr lang="en-US" dirty="0"/>
              <a:t>Perceiving danger leads to a powerful release of energy, making the body ready to respond (</a:t>
            </a:r>
            <a:r>
              <a:rPr lang="en-US" b="1" dirty="0">
                <a:solidFill>
                  <a:schemeClr val="accent3"/>
                </a:solidFill>
              </a:rPr>
              <a:t>whether the danger is real or not</a:t>
            </a:r>
            <a:r>
              <a:rPr lang="en-US" dirty="0"/>
              <a:t>)</a:t>
            </a:r>
          </a:p>
          <a:p>
            <a:pPr>
              <a:spcAft>
                <a:spcPts val="1200"/>
              </a:spcAft>
              <a:buSzPct val="100000"/>
            </a:pPr>
            <a:r>
              <a:rPr lang="en-US" dirty="0"/>
              <a:t>Over time, repeated danger responses lead to a revving of the motor — a chronically dysregulated, high-energy response</a:t>
            </a:r>
          </a:p>
        </p:txBody>
      </p:sp>
      <p:sp>
        <p:nvSpPr>
          <p:cNvPr id="4" name="Title 3"/>
          <p:cNvSpPr>
            <a:spLocks noGrp="1"/>
          </p:cNvSpPr>
          <p:nvPr>
            <p:ph type="title"/>
          </p:nvPr>
        </p:nvSpPr>
        <p:spPr/>
        <p:txBody>
          <a:bodyPr/>
          <a:lstStyle/>
          <a:p>
            <a:r>
              <a:rPr lang="en-US" dirty="0"/>
              <a:t>These Strategies Require Energy</a:t>
            </a:r>
          </a:p>
        </p:txBody>
      </p:sp>
    </p:spTree>
    <p:extLst>
      <p:ext uri="{BB962C8B-B14F-4D97-AF65-F5344CB8AC3E}">
        <p14:creationId xmlns:p14="http://schemas.microsoft.com/office/powerpoint/2010/main" val="28027428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34</a:t>
            </a:fld>
            <a:endParaRPr lang="en-US" dirty="0"/>
          </a:p>
        </p:txBody>
      </p:sp>
      <p:sp>
        <p:nvSpPr>
          <p:cNvPr id="3" name="Text Placeholder 2"/>
          <p:cNvSpPr>
            <a:spLocks noGrp="1"/>
          </p:cNvSpPr>
          <p:nvPr>
            <p:ph type="body" sz="quarter" idx="10"/>
          </p:nvPr>
        </p:nvSpPr>
        <p:spPr>
          <a:xfrm>
            <a:off x="697400" y="2192055"/>
            <a:ext cx="7466556" cy="2373681"/>
          </a:xfrm>
        </p:spPr>
        <p:txBody>
          <a:bodyPr/>
          <a:lstStyle/>
          <a:p>
            <a:pPr>
              <a:buSzPct val="100000"/>
            </a:pPr>
            <a:r>
              <a:rPr lang="en-US" dirty="0"/>
              <a:t>Imagine you are driving a car and:</a:t>
            </a:r>
          </a:p>
          <a:p>
            <a:pPr lvl="1">
              <a:buSzPct val="100000"/>
            </a:pPr>
            <a:r>
              <a:rPr lang="en-US" sz="1800" dirty="0"/>
              <a:t>your engine is revving;</a:t>
            </a:r>
          </a:p>
          <a:p>
            <a:pPr lvl="1">
              <a:buSzPct val="100000"/>
            </a:pPr>
            <a:r>
              <a:rPr lang="en-US" sz="1800" dirty="0"/>
              <a:t>your brakes are not working; and</a:t>
            </a:r>
          </a:p>
          <a:p>
            <a:pPr lvl="1">
              <a:spcAft>
                <a:spcPts val="3000"/>
              </a:spcAft>
              <a:buSzPct val="100000"/>
            </a:pPr>
            <a:r>
              <a:rPr lang="en-US" sz="1800" dirty="0"/>
              <a:t>your foot has fallen asleep.</a:t>
            </a:r>
          </a:p>
          <a:p>
            <a:pPr>
              <a:buSzPct val="100000"/>
            </a:pPr>
            <a:r>
              <a:rPr lang="en-US" dirty="0"/>
              <a:t>This is what it is like </a:t>
            </a:r>
            <a:r>
              <a:rPr lang="en-US" b="1" dirty="0">
                <a:solidFill>
                  <a:schemeClr val="accent3"/>
                </a:solidFill>
              </a:rPr>
              <a:t>to live with chronic danger </a:t>
            </a:r>
            <a:r>
              <a:rPr lang="en-US" dirty="0"/>
              <a:t>in your body</a:t>
            </a:r>
          </a:p>
        </p:txBody>
      </p:sp>
      <p:sp>
        <p:nvSpPr>
          <p:cNvPr id="4" name="Title 3"/>
          <p:cNvSpPr>
            <a:spLocks noGrp="1"/>
          </p:cNvSpPr>
          <p:nvPr>
            <p:ph type="title"/>
          </p:nvPr>
        </p:nvSpPr>
        <p:spPr/>
        <p:txBody>
          <a:bodyPr/>
          <a:lstStyle/>
          <a:p>
            <a:r>
              <a:rPr lang="en-US" dirty="0"/>
              <a:t>In Other Words</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flipH="1">
            <a:off x="5631959" y="2540262"/>
            <a:ext cx="3004737" cy="1424114"/>
          </a:xfrm>
          <a:prstGeom prst="rect">
            <a:avLst/>
          </a:prstGeom>
        </p:spPr>
      </p:pic>
    </p:spTree>
    <p:extLst>
      <p:ext uri="{BB962C8B-B14F-4D97-AF65-F5344CB8AC3E}">
        <p14:creationId xmlns:p14="http://schemas.microsoft.com/office/powerpoint/2010/main" val="304562529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35</a:t>
            </a:fld>
            <a:endParaRPr lang="en-US" dirty="0"/>
          </a:p>
        </p:txBody>
      </p:sp>
      <p:sp>
        <p:nvSpPr>
          <p:cNvPr id="3" name="Text Placeholder 2"/>
          <p:cNvSpPr>
            <a:spLocks noGrp="1"/>
          </p:cNvSpPr>
          <p:nvPr>
            <p:ph type="body" sz="quarter" idx="10"/>
          </p:nvPr>
        </p:nvSpPr>
        <p:spPr>
          <a:xfrm>
            <a:off x="1706670" y="2143168"/>
            <a:ext cx="5730658" cy="3886200"/>
          </a:xfrm>
        </p:spPr>
        <p:txBody>
          <a:bodyPr/>
          <a:lstStyle/>
          <a:p>
            <a:pPr>
              <a:buSzPct val="100000"/>
            </a:pPr>
            <a:r>
              <a:rPr lang="en-US" dirty="0"/>
              <a:t>For some children and teens, this feeling of revving is so intolerable that over time </a:t>
            </a:r>
            <a:r>
              <a:rPr lang="en-US" b="1" dirty="0">
                <a:solidFill>
                  <a:schemeClr val="accent3"/>
                </a:solidFill>
              </a:rPr>
              <a:t>they learn to disconnect</a:t>
            </a:r>
          </a:p>
        </p:txBody>
      </p:sp>
      <p:sp>
        <p:nvSpPr>
          <p:cNvPr id="4" name="Title 3"/>
          <p:cNvSpPr>
            <a:spLocks noGrp="1"/>
          </p:cNvSpPr>
          <p:nvPr>
            <p:ph type="title"/>
          </p:nvPr>
        </p:nvSpPr>
        <p:spPr/>
        <p:txBody>
          <a:bodyPr/>
          <a:lstStyle/>
          <a:p>
            <a:r>
              <a:rPr lang="en-US" dirty="0"/>
              <a:t>What If You Run Out of Gas?</a:t>
            </a:r>
          </a:p>
        </p:txBody>
      </p:sp>
      <p:pic>
        <p:nvPicPr>
          <p:cNvPr id="7" name="Picture 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430701" y="4086268"/>
            <a:ext cx="4282597" cy="1857332"/>
          </a:xfrm>
          <a:prstGeom prst="rect">
            <a:avLst/>
          </a:prstGeom>
        </p:spPr>
      </p:pic>
    </p:spTree>
    <p:extLst>
      <p:ext uri="{BB962C8B-B14F-4D97-AF65-F5344CB8AC3E}">
        <p14:creationId xmlns:p14="http://schemas.microsoft.com/office/powerpoint/2010/main" val="332548107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36</a:t>
            </a:fld>
            <a:endParaRPr lang="en-US" dirty="0"/>
          </a:p>
        </p:txBody>
      </p:sp>
      <p:sp>
        <p:nvSpPr>
          <p:cNvPr id="3" name="Text Placeholder 2"/>
          <p:cNvSpPr>
            <a:spLocks noGrp="1"/>
          </p:cNvSpPr>
          <p:nvPr>
            <p:ph type="body" sz="quarter" idx="10"/>
          </p:nvPr>
        </p:nvSpPr>
        <p:spPr/>
        <p:txBody>
          <a:bodyPr/>
          <a:lstStyle/>
          <a:p>
            <a:pPr>
              <a:buSzPct val="100000"/>
            </a:pPr>
            <a:r>
              <a:rPr lang="en-US" dirty="0"/>
              <a:t>Think about what children and teens need for healthy development</a:t>
            </a:r>
          </a:p>
          <a:p>
            <a:pPr lvl="1">
              <a:buSzPct val="100000"/>
            </a:pPr>
            <a:r>
              <a:rPr lang="en-US" sz="1800" dirty="0"/>
              <a:t>The basics: F</a:t>
            </a:r>
            <a:r>
              <a:rPr lang="en-US" sz="1800" dirty="0" smtClean="0"/>
              <a:t>ood</a:t>
            </a:r>
            <a:r>
              <a:rPr lang="en-US" sz="1800" dirty="0"/>
              <a:t>, shelter, sleep</a:t>
            </a:r>
          </a:p>
          <a:p>
            <a:pPr lvl="1">
              <a:buSzPct val="100000"/>
            </a:pPr>
            <a:r>
              <a:rPr lang="en-US" sz="1800" b="1" dirty="0">
                <a:solidFill>
                  <a:schemeClr val="accent3"/>
                </a:solidFill>
              </a:rPr>
              <a:t>Relationships</a:t>
            </a:r>
            <a:r>
              <a:rPr lang="en-US" sz="1800" dirty="0"/>
              <a:t>: C</a:t>
            </a:r>
            <a:r>
              <a:rPr lang="en-US" sz="1800" dirty="0" smtClean="0"/>
              <a:t>onnection</a:t>
            </a:r>
            <a:r>
              <a:rPr lang="en-US" sz="1800" dirty="0"/>
              <a:t>, love</a:t>
            </a:r>
          </a:p>
          <a:p>
            <a:pPr lvl="1">
              <a:buSzPct val="100000"/>
            </a:pPr>
            <a:r>
              <a:rPr lang="en-US" sz="1800" dirty="0"/>
              <a:t>Emotional support: C</a:t>
            </a:r>
            <a:r>
              <a:rPr lang="en-US" sz="1800" dirty="0" smtClean="0"/>
              <a:t>omfort</a:t>
            </a:r>
            <a:r>
              <a:rPr lang="en-US" sz="1800" dirty="0"/>
              <a:t>, responsiveness</a:t>
            </a:r>
          </a:p>
          <a:p>
            <a:pPr marL="320040" lvl="1" indent="0">
              <a:buSzPct val="100000"/>
              <a:buNone/>
            </a:pPr>
            <a:endParaRPr lang="en-US" dirty="0"/>
          </a:p>
          <a:p>
            <a:pPr>
              <a:buSzPct val="100000"/>
              <a:buFont typeface="Arial" panose="020B0604020202020204" pitchFamily="34" charset="0"/>
              <a:buChar char="•"/>
            </a:pPr>
            <a:r>
              <a:rPr lang="en-US" dirty="0"/>
              <a:t>When their needs are not consistently met, children and teens have to find ways to fill these needs on their own</a:t>
            </a:r>
          </a:p>
        </p:txBody>
      </p:sp>
      <p:sp>
        <p:nvSpPr>
          <p:cNvPr id="4" name="Title 3"/>
          <p:cNvSpPr>
            <a:spLocks noGrp="1"/>
          </p:cNvSpPr>
          <p:nvPr>
            <p:ph type="title"/>
          </p:nvPr>
        </p:nvSpPr>
        <p:spPr/>
        <p:txBody>
          <a:bodyPr/>
          <a:lstStyle/>
          <a:p>
            <a:r>
              <a:rPr lang="en-US" dirty="0"/>
              <a:t>What Children and Teens Need Beyond Physical Safety </a:t>
            </a:r>
          </a:p>
        </p:txBody>
      </p:sp>
    </p:spTree>
    <p:extLst>
      <p:ext uri="{BB962C8B-B14F-4D97-AF65-F5344CB8AC3E}">
        <p14:creationId xmlns:p14="http://schemas.microsoft.com/office/powerpoint/2010/main" val="100281715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37</a:t>
            </a:fld>
            <a:endParaRPr lang="en-US" dirty="0"/>
          </a:p>
        </p:txBody>
      </p:sp>
      <p:sp>
        <p:nvSpPr>
          <p:cNvPr id="3" name="Text Placeholder 2"/>
          <p:cNvSpPr>
            <a:spLocks noGrp="1"/>
          </p:cNvSpPr>
          <p:nvPr>
            <p:ph type="body" sz="quarter" idx="10"/>
          </p:nvPr>
        </p:nvSpPr>
        <p:spPr>
          <a:xfrm>
            <a:off x="2343298" y="2242872"/>
            <a:ext cx="1922745" cy="2024327"/>
          </a:xfrm>
        </p:spPr>
        <p:txBody>
          <a:bodyPr/>
          <a:lstStyle/>
          <a:p>
            <a:pPr>
              <a:lnSpc>
                <a:spcPct val="100000"/>
              </a:lnSpc>
              <a:spcAft>
                <a:spcPts val="1200"/>
              </a:spcAft>
              <a:buSzPct val="100000"/>
            </a:pPr>
            <a:r>
              <a:rPr lang="en-US" dirty="0"/>
              <a:t>Manipulates</a:t>
            </a:r>
          </a:p>
          <a:p>
            <a:pPr>
              <a:lnSpc>
                <a:spcPct val="100000"/>
              </a:lnSpc>
              <a:spcAft>
                <a:spcPts val="1200"/>
              </a:spcAft>
              <a:buSzPct val="100000"/>
            </a:pPr>
            <a:r>
              <a:rPr lang="en-US" dirty="0"/>
              <a:t>Hoards</a:t>
            </a:r>
          </a:p>
          <a:p>
            <a:pPr>
              <a:lnSpc>
                <a:spcPct val="100000"/>
              </a:lnSpc>
              <a:spcAft>
                <a:spcPts val="1200"/>
              </a:spcAft>
              <a:buSzPct val="100000"/>
            </a:pPr>
            <a:r>
              <a:rPr lang="en-US" dirty="0"/>
              <a:t>Steals</a:t>
            </a:r>
          </a:p>
          <a:p>
            <a:pPr>
              <a:lnSpc>
                <a:spcPct val="100000"/>
              </a:lnSpc>
              <a:spcAft>
                <a:spcPts val="1200"/>
              </a:spcAft>
              <a:buSzPct val="100000"/>
            </a:pPr>
            <a:r>
              <a:rPr lang="en-US" dirty="0"/>
              <a:t>Clingy</a:t>
            </a:r>
          </a:p>
        </p:txBody>
      </p:sp>
      <p:sp>
        <p:nvSpPr>
          <p:cNvPr id="4" name="Title 3"/>
          <p:cNvSpPr>
            <a:spLocks noGrp="1"/>
          </p:cNvSpPr>
          <p:nvPr>
            <p:ph type="title"/>
          </p:nvPr>
        </p:nvSpPr>
        <p:spPr/>
        <p:txBody>
          <a:bodyPr/>
          <a:lstStyle/>
          <a:p>
            <a:r>
              <a:rPr lang="en-US" dirty="0"/>
              <a:t>Who Has Heard or Used These Words?</a:t>
            </a:r>
          </a:p>
        </p:txBody>
      </p:sp>
      <p:sp>
        <p:nvSpPr>
          <p:cNvPr id="7" name="TextBox 6"/>
          <p:cNvSpPr txBox="1"/>
          <p:nvPr/>
        </p:nvSpPr>
        <p:spPr>
          <a:xfrm>
            <a:off x="4876801" y="2242872"/>
            <a:ext cx="1900989" cy="2246769"/>
          </a:xfrm>
          <a:prstGeom prst="rect">
            <a:avLst/>
          </a:prstGeom>
          <a:noFill/>
        </p:spPr>
        <p:txBody>
          <a:bodyPr wrap="square" rtlCol="0">
            <a:spAutoFit/>
          </a:bodyPr>
          <a:lstStyle/>
          <a:p>
            <a:pPr marL="285750" indent="-285750">
              <a:spcBef>
                <a:spcPts val="1200"/>
              </a:spcBef>
              <a:spcAft>
                <a:spcPts val="1200"/>
              </a:spcAft>
              <a:buClr>
                <a:schemeClr val="accent3"/>
              </a:buClr>
              <a:buSzPct val="100000"/>
              <a:buFont typeface="Arial" charset="0"/>
              <a:buChar char="•"/>
            </a:pPr>
            <a:r>
              <a:rPr lang="en-US" sz="2000" dirty="0">
                <a:solidFill>
                  <a:schemeClr val="tx2"/>
                </a:solidFill>
              </a:rPr>
              <a:t>Lies</a:t>
            </a:r>
          </a:p>
          <a:p>
            <a:pPr marL="285750" indent="-285750">
              <a:spcBef>
                <a:spcPts val="1200"/>
              </a:spcBef>
              <a:spcAft>
                <a:spcPts val="1200"/>
              </a:spcAft>
              <a:buClr>
                <a:schemeClr val="accent3"/>
              </a:buClr>
              <a:buSzPct val="100000"/>
              <a:buFont typeface="Arial" charset="0"/>
              <a:buChar char="•"/>
            </a:pPr>
            <a:r>
              <a:rPr lang="en-US" sz="2000" dirty="0">
                <a:solidFill>
                  <a:schemeClr val="tx2"/>
                </a:solidFill>
              </a:rPr>
              <a:t>Needy</a:t>
            </a:r>
          </a:p>
          <a:p>
            <a:pPr marL="285750" indent="-285750">
              <a:spcBef>
                <a:spcPts val="1200"/>
              </a:spcBef>
              <a:spcAft>
                <a:spcPts val="1200"/>
              </a:spcAft>
              <a:buClr>
                <a:schemeClr val="accent3"/>
              </a:buClr>
              <a:buSzPct val="100000"/>
              <a:buFont typeface="Arial" charset="0"/>
              <a:buChar char="•"/>
            </a:pPr>
            <a:r>
              <a:rPr lang="en-US" sz="2000" dirty="0">
                <a:solidFill>
                  <a:schemeClr val="tx2"/>
                </a:solidFill>
              </a:rPr>
              <a:t>Dependent</a:t>
            </a:r>
          </a:p>
          <a:p>
            <a:pPr marL="285750" indent="-285750">
              <a:spcBef>
                <a:spcPts val="1200"/>
              </a:spcBef>
              <a:spcAft>
                <a:spcPts val="1200"/>
              </a:spcAft>
              <a:buClr>
                <a:schemeClr val="accent3"/>
              </a:buClr>
              <a:buFont typeface="Arial" charset="0"/>
              <a:buChar char="•"/>
            </a:pPr>
            <a:endParaRPr lang="en-US" sz="2000" dirty="0">
              <a:solidFill>
                <a:schemeClr val="tx2"/>
              </a:solidFill>
            </a:endParaRPr>
          </a:p>
        </p:txBody>
      </p:sp>
    </p:spTree>
    <p:extLst>
      <p:ext uri="{BB962C8B-B14F-4D97-AF65-F5344CB8AC3E}">
        <p14:creationId xmlns:p14="http://schemas.microsoft.com/office/powerpoint/2010/main" val="97799210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38</a:t>
            </a:fld>
            <a:endParaRPr lang="en-US" dirty="0"/>
          </a:p>
        </p:txBody>
      </p:sp>
      <p:sp>
        <p:nvSpPr>
          <p:cNvPr id="3" name="Text Placeholder 2"/>
          <p:cNvSpPr>
            <a:spLocks noGrp="1"/>
          </p:cNvSpPr>
          <p:nvPr>
            <p:ph type="body" sz="quarter" idx="10"/>
          </p:nvPr>
        </p:nvSpPr>
        <p:spPr>
          <a:xfrm>
            <a:off x="1295400" y="2116900"/>
            <a:ext cx="6553200" cy="3908426"/>
          </a:xfrm>
        </p:spPr>
        <p:txBody>
          <a:bodyPr/>
          <a:lstStyle/>
          <a:p>
            <a:pPr>
              <a:spcAft>
                <a:spcPts val="600"/>
              </a:spcAft>
              <a:buSzPct val="100000"/>
            </a:pPr>
            <a:r>
              <a:rPr lang="en-US" b="1" dirty="0">
                <a:solidFill>
                  <a:schemeClr val="accent3"/>
                </a:solidFill>
              </a:rPr>
              <a:t>Manipulates</a:t>
            </a:r>
            <a:r>
              <a:rPr lang="en-US" dirty="0">
                <a:solidFill>
                  <a:schemeClr val="accent3"/>
                </a:solidFill>
              </a:rPr>
              <a:t>. </a:t>
            </a:r>
            <a:r>
              <a:rPr lang="en-US" dirty="0"/>
              <a:t>A child or teen who has learned to get his or her needs met</a:t>
            </a:r>
            <a:endParaRPr lang="en-US" u="sng" dirty="0"/>
          </a:p>
          <a:p>
            <a:pPr>
              <a:spcAft>
                <a:spcPts val="600"/>
              </a:spcAft>
              <a:buSzPct val="100000"/>
            </a:pPr>
            <a:r>
              <a:rPr lang="en-US" b="1" dirty="0">
                <a:solidFill>
                  <a:schemeClr val="accent3"/>
                </a:solidFill>
              </a:rPr>
              <a:t>Hoards</a:t>
            </a:r>
            <a:r>
              <a:rPr lang="en-US" dirty="0">
                <a:solidFill>
                  <a:schemeClr val="accent3"/>
                </a:solidFill>
              </a:rPr>
              <a:t>. </a:t>
            </a:r>
            <a:r>
              <a:rPr lang="en-US" dirty="0"/>
              <a:t>A child or teen who keeps items in case everything disappears</a:t>
            </a:r>
            <a:endParaRPr lang="en-US" u="sng" dirty="0"/>
          </a:p>
          <a:p>
            <a:pPr>
              <a:spcAft>
                <a:spcPts val="600"/>
              </a:spcAft>
              <a:buSzPct val="100000"/>
            </a:pPr>
            <a:r>
              <a:rPr lang="en-US" b="1" dirty="0">
                <a:solidFill>
                  <a:schemeClr val="accent3"/>
                </a:solidFill>
              </a:rPr>
              <a:t>Steals</a:t>
            </a:r>
            <a:r>
              <a:rPr lang="en-US" dirty="0">
                <a:solidFill>
                  <a:schemeClr val="accent3"/>
                </a:solidFill>
              </a:rPr>
              <a:t>. </a:t>
            </a:r>
            <a:r>
              <a:rPr lang="en-US" dirty="0"/>
              <a:t>A child or teen who makes sure to get what he or she needs or wants</a:t>
            </a:r>
            <a:endParaRPr lang="en-US" u="sng" dirty="0"/>
          </a:p>
          <a:p>
            <a:pPr>
              <a:spcAft>
                <a:spcPts val="600"/>
              </a:spcAft>
              <a:buSzPct val="100000"/>
            </a:pPr>
            <a:r>
              <a:rPr lang="en-US" b="1" dirty="0">
                <a:solidFill>
                  <a:schemeClr val="accent3"/>
                </a:solidFill>
              </a:rPr>
              <a:t>Clingy</a:t>
            </a:r>
            <a:r>
              <a:rPr lang="en-US" dirty="0">
                <a:solidFill>
                  <a:schemeClr val="accent3"/>
                </a:solidFill>
              </a:rPr>
              <a:t>. </a:t>
            </a:r>
            <a:r>
              <a:rPr lang="en-US" dirty="0"/>
              <a:t>A child or teen who tries hard to make an adult pay attention</a:t>
            </a:r>
            <a:endParaRPr lang="en-US" u="sng" dirty="0"/>
          </a:p>
        </p:txBody>
      </p:sp>
      <p:sp>
        <p:nvSpPr>
          <p:cNvPr id="4" name="Title 3"/>
          <p:cNvSpPr>
            <a:spLocks noGrp="1"/>
          </p:cNvSpPr>
          <p:nvPr>
            <p:ph type="title"/>
          </p:nvPr>
        </p:nvSpPr>
        <p:spPr/>
        <p:txBody>
          <a:bodyPr/>
          <a:lstStyle/>
          <a:p>
            <a:r>
              <a:rPr lang="en-US" dirty="0"/>
              <a:t>Let’s Translate</a:t>
            </a:r>
          </a:p>
        </p:txBody>
      </p:sp>
    </p:spTree>
    <p:extLst>
      <p:ext uri="{BB962C8B-B14F-4D97-AF65-F5344CB8AC3E}">
        <p14:creationId xmlns:p14="http://schemas.microsoft.com/office/powerpoint/2010/main" val="16500990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3</a:t>
            </a:fld>
            <a:endParaRPr lang="en-US" dirty="0"/>
          </a:p>
        </p:txBody>
      </p:sp>
      <p:sp>
        <p:nvSpPr>
          <p:cNvPr id="4" name="Title 3"/>
          <p:cNvSpPr>
            <a:spLocks noGrp="1"/>
          </p:cNvSpPr>
          <p:nvPr>
            <p:ph type="title"/>
          </p:nvPr>
        </p:nvSpPr>
        <p:spPr/>
        <p:txBody>
          <a:bodyPr/>
          <a:lstStyle/>
          <a:p>
            <a:r>
              <a:rPr lang="en-US" dirty="0"/>
              <a:t>Welcome</a:t>
            </a:r>
          </a:p>
        </p:txBody>
      </p:sp>
      <p:sp>
        <p:nvSpPr>
          <p:cNvPr id="7" name="Text Placeholder 2"/>
          <p:cNvSpPr>
            <a:spLocks noGrp="1"/>
          </p:cNvSpPr>
          <p:nvPr>
            <p:ph type="body" sz="quarter" idx="10"/>
          </p:nvPr>
        </p:nvSpPr>
        <p:spPr>
          <a:xfrm>
            <a:off x="1152053" y="1984972"/>
            <a:ext cx="6839893" cy="1382917"/>
          </a:xfrm>
        </p:spPr>
        <p:txBody>
          <a:bodyPr/>
          <a:lstStyle/>
          <a:p>
            <a:pPr marL="285750" indent="-285750">
              <a:spcAft>
                <a:spcPts val="1200"/>
              </a:spcAft>
              <a:buSzPct val="100000"/>
              <a:buFont typeface="Arial" panose="020B0604020202020204" pitchFamily="34" charset="0"/>
              <a:buChar char="•"/>
            </a:pPr>
            <a:r>
              <a:rPr lang="en-US" dirty="0"/>
              <a:t>This group will meet nine times for two hours each time</a:t>
            </a:r>
          </a:p>
          <a:p>
            <a:pPr marL="285750" indent="-285750">
              <a:spcAft>
                <a:spcPts val="1200"/>
              </a:spcAft>
              <a:buSzPct val="100000"/>
              <a:buFont typeface="Arial" panose="020B0604020202020204" pitchFamily="34" charset="0"/>
              <a:buChar char="•"/>
            </a:pPr>
            <a:r>
              <a:rPr lang="en-US" b="1" dirty="0">
                <a:solidFill>
                  <a:schemeClr val="accent3"/>
                </a:solidFill>
              </a:rPr>
              <a:t>Please attend all sessions</a:t>
            </a:r>
          </a:p>
          <a:p>
            <a:pPr marL="285750" indent="-285750">
              <a:spcAft>
                <a:spcPts val="1200"/>
              </a:spcAft>
              <a:buSzPct val="100000"/>
              <a:buFont typeface="Arial" panose="020B0604020202020204" pitchFamily="34" charset="0"/>
              <a:buChar char="•"/>
            </a:pPr>
            <a:r>
              <a:rPr lang="en-US" dirty="0"/>
              <a:t>Each session will include the following segments:</a:t>
            </a:r>
          </a:p>
        </p:txBody>
      </p:sp>
      <p:sp>
        <p:nvSpPr>
          <p:cNvPr id="8" name="TextBox 7"/>
          <p:cNvSpPr txBox="1"/>
          <p:nvPr/>
        </p:nvSpPr>
        <p:spPr>
          <a:xfrm>
            <a:off x="1448557" y="3739082"/>
            <a:ext cx="2924270" cy="1431161"/>
          </a:xfrm>
          <a:prstGeom prst="rect">
            <a:avLst/>
          </a:prstGeom>
          <a:noFill/>
        </p:spPr>
        <p:txBody>
          <a:bodyPr wrap="square" rtlCol="0">
            <a:spAutoFit/>
          </a:bodyPr>
          <a:lstStyle/>
          <a:p>
            <a:pPr marL="0" lvl="1" indent="-285750">
              <a:spcAft>
                <a:spcPts val="600"/>
              </a:spcAft>
              <a:buClr>
                <a:schemeClr val="accent3"/>
              </a:buClr>
              <a:buFont typeface="Arial" panose="020B0604020202020204" pitchFamily="34" charset="0"/>
              <a:buChar char="•"/>
            </a:pPr>
            <a:r>
              <a:rPr lang="en-US" dirty="0">
                <a:solidFill>
                  <a:schemeClr val="tx2"/>
                </a:solidFill>
              </a:rPr>
              <a:t>Warm-up</a:t>
            </a:r>
          </a:p>
          <a:p>
            <a:pPr marL="0" lvl="1" indent="-285750">
              <a:spcAft>
                <a:spcPts val="600"/>
              </a:spcAft>
              <a:buClr>
                <a:schemeClr val="accent3"/>
              </a:buClr>
              <a:buFont typeface="Arial" panose="020B0604020202020204" pitchFamily="34" charset="0"/>
              <a:buChar char="•"/>
            </a:pPr>
            <a:r>
              <a:rPr lang="en-US" dirty="0">
                <a:solidFill>
                  <a:schemeClr val="tx2"/>
                </a:solidFill>
              </a:rPr>
              <a:t>Opening check-in</a:t>
            </a:r>
          </a:p>
          <a:p>
            <a:pPr marL="0" lvl="1" indent="-285750">
              <a:spcAft>
                <a:spcPts val="600"/>
              </a:spcAft>
              <a:buClr>
                <a:schemeClr val="accent3"/>
              </a:buClr>
              <a:buFont typeface="Arial" panose="020B0604020202020204" pitchFamily="34" charset="0"/>
              <a:buChar char="•"/>
            </a:pPr>
            <a:r>
              <a:rPr lang="en-US" dirty="0">
                <a:solidFill>
                  <a:schemeClr val="tx2"/>
                </a:solidFill>
              </a:rPr>
              <a:t>Review and report back</a:t>
            </a:r>
          </a:p>
          <a:p>
            <a:pPr marL="0" lvl="1" indent="-285750">
              <a:spcAft>
                <a:spcPts val="600"/>
              </a:spcAft>
              <a:buClr>
                <a:schemeClr val="accent3"/>
              </a:buClr>
              <a:buFont typeface="Arial" panose="020B0604020202020204" pitchFamily="34" charset="0"/>
              <a:buChar char="•"/>
            </a:pPr>
            <a:r>
              <a:rPr lang="en-US" dirty="0">
                <a:solidFill>
                  <a:schemeClr val="tx2"/>
                </a:solidFill>
              </a:rPr>
              <a:t>Theme of the day</a:t>
            </a:r>
          </a:p>
        </p:txBody>
      </p:sp>
      <p:sp>
        <p:nvSpPr>
          <p:cNvPr id="9" name="TextBox 8"/>
          <p:cNvSpPr txBox="1"/>
          <p:nvPr/>
        </p:nvSpPr>
        <p:spPr>
          <a:xfrm>
            <a:off x="4617270" y="3739082"/>
            <a:ext cx="3057807" cy="1785104"/>
          </a:xfrm>
          <a:prstGeom prst="rect">
            <a:avLst/>
          </a:prstGeom>
          <a:noFill/>
        </p:spPr>
        <p:txBody>
          <a:bodyPr wrap="square" rtlCol="0">
            <a:spAutoFit/>
          </a:bodyPr>
          <a:lstStyle/>
          <a:p>
            <a:pPr marL="0" lvl="1" indent="-285750">
              <a:spcAft>
                <a:spcPts val="600"/>
              </a:spcAft>
              <a:buClr>
                <a:schemeClr val="accent3"/>
              </a:buClr>
              <a:buFont typeface="Arial" panose="020B0604020202020204" pitchFamily="34" charset="0"/>
              <a:buChar char="•"/>
            </a:pPr>
            <a:r>
              <a:rPr lang="en-US" dirty="0">
                <a:solidFill>
                  <a:schemeClr val="tx2"/>
                </a:solidFill>
              </a:rPr>
              <a:t>Self-reflection</a:t>
            </a:r>
          </a:p>
          <a:p>
            <a:pPr marL="0" lvl="1" indent="-285750">
              <a:spcAft>
                <a:spcPts val="600"/>
              </a:spcAft>
              <a:buClr>
                <a:schemeClr val="accent3"/>
              </a:buClr>
              <a:buFont typeface="Arial" panose="020B0604020202020204" pitchFamily="34" charset="0"/>
              <a:buChar char="•"/>
            </a:pPr>
            <a:r>
              <a:rPr lang="en-US" dirty="0">
                <a:solidFill>
                  <a:schemeClr val="tx2"/>
                </a:solidFill>
              </a:rPr>
              <a:t>Take home</a:t>
            </a:r>
          </a:p>
          <a:p>
            <a:pPr marL="0" lvl="1" indent="-285750">
              <a:spcAft>
                <a:spcPts val="600"/>
              </a:spcAft>
              <a:buClr>
                <a:schemeClr val="accent3"/>
              </a:buClr>
              <a:buFont typeface="Arial" panose="020B0604020202020204" pitchFamily="34" charset="0"/>
              <a:buChar char="•"/>
            </a:pPr>
            <a:r>
              <a:rPr lang="en-US" dirty="0">
                <a:solidFill>
                  <a:schemeClr val="tx2"/>
                </a:solidFill>
              </a:rPr>
              <a:t>Practice</a:t>
            </a:r>
          </a:p>
          <a:p>
            <a:pPr marL="0" lvl="1" indent="-285750">
              <a:spcAft>
                <a:spcPts val="600"/>
              </a:spcAft>
              <a:buClr>
                <a:schemeClr val="accent3"/>
              </a:buClr>
              <a:buFont typeface="Arial" panose="020B0604020202020204" pitchFamily="34" charset="0"/>
              <a:buChar char="•"/>
            </a:pPr>
            <a:r>
              <a:rPr lang="en-US" dirty="0">
                <a:solidFill>
                  <a:schemeClr val="tx2"/>
                </a:solidFill>
              </a:rPr>
              <a:t>Closing check-in</a:t>
            </a:r>
          </a:p>
          <a:p>
            <a:endParaRPr lang="en-US" dirty="0">
              <a:solidFill>
                <a:schemeClr val="tx2"/>
              </a:solidFill>
            </a:endParaRPr>
          </a:p>
        </p:txBody>
      </p:sp>
    </p:spTree>
    <p:extLst>
      <p:ext uri="{BB962C8B-B14F-4D97-AF65-F5344CB8AC3E}">
        <p14:creationId xmlns:p14="http://schemas.microsoft.com/office/powerpoint/2010/main" val="83995485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39</a:t>
            </a:fld>
            <a:endParaRPr lang="en-US" dirty="0"/>
          </a:p>
        </p:txBody>
      </p:sp>
      <p:sp>
        <p:nvSpPr>
          <p:cNvPr id="3" name="Text Placeholder 2"/>
          <p:cNvSpPr>
            <a:spLocks noGrp="1"/>
          </p:cNvSpPr>
          <p:nvPr>
            <p:ph type="body" sz="quarter" idx="10"/>
          </p:nvPr>
        </p:nvSpPr>
        <p:spPr>
          <a:xfrm>
            <a:off x="1371600" y="1916482"/>
            <a:ext cx="6553200" cy="4027118"/>
          </a:xfrm>
        </p:spPr>
        <p:txBody>
          <a:bodyPr/>
          <a:lstStyle/>
          <a:p>
            <a:pPr marL="0" indent="0">
              <a:buSzPct val="100000"/>
              <a:buNone/>
            </a:pPr>
            <a:r>
              <a:rPr lang="en-US" b="1" dirty="0"/>
              <a:t>Olivia:</a:t>
            </a:r>
          </a:p>
          <a:p>
            <a:pPr>
              <a:buSzPct val="100000"/>
            </a:pPr>
            <a:r>
              <a:rPr lang="en-US" dirty="0"/>
              <a:t>Pays a lot of attention to the emotions and behaviors of people around her and changes her own behavior in response</a:t>
            </a:r>
          </a:p>
          <a:p>
            <a:pPr>
              <a:buSzPct val="100000"/>
            </a:pPr>
            <a:r>
              <a:rPr lang="en-US" dirty="0"/>
              <a:t>Freezes, hides or gets very silent when she hears loud noises</a:t>
            </a:r>
          </a:p>
          <a:p>
            <a:pPr>
              <a:buSzPct val="100000"/>
            </a:pPr>
            <a:r>
              <a:rPr lang="en-US" dirty="0"/>
              <a:t>Clings, acts needy or has very big emotional displays when someone seems distracted</a:t>
            </a:r>
          </a:p>
        </p:txBody>
      </p:sp>
      <p:sp>
        <p:nvSpPr>
          <p:cNvPr id="4" name="Title 3"/>
          <p:cNvSpPr>
            <a:spLocks noGrp="1"/>
          </p:cNvSpPr>
          <p:nvPr>
            <p:ph type="title"/>
          </p:nvPr>
        </p:nvSpPr>
        <p:spPr/>
        <p:txBody>
          <a:bodyPr/>
          <a:lstStyle/>
          <a:p>
            <a:r>
              <a:rPr lang="en-US" dirty="0"/>
              <a:t>Some of Olivia’s Strategies</a:t>
            </a:r>
          </a:p>
        </p:txBody>
      </p:sp>
    </p:spTree>
    <p:extLst>
      <p:ext uri="{BB962C8B-B14F-4D97-AF65-F5344CB8AC3E}">
        <p14:creationId xmlns:p14="http://schemas.microsoft.com/office/powerpoint/2010/main" val="313477224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0" y="3049362"/>
            <a:ext cx="9144000" cy="918979"/>
          </a:xfrm>
        </p:spPr>
        <p:txBody>
          <a:bodyPr/>
          <a:lstStyle/>
          <a:p>
            <a:r>
              <a:rPr lang="en-US" sz="3000" b="1" dirty="0"/>
              <a:t>Ability to recover</a:t>
            </a:r>
            <a:br>
              <a:rPr lang="en-US" sz="3000" b="1" dirty="0"/>
            </a:br>
            <a:endParaRPr lang="en-US" sz="3000" dirty="0"/>
          </a:p>
        </p:txBody>
      </p:sp>
    </p:spTree>
    <p:extLst>
      <p:ext uri="{BB962C8B-B14F-4D97-AF65-F5344CB8AC3E}">
        <p14:creationId xmlns:p14="http://schemas.microsoft.com/office/powerpoint/2010/main" val="326731534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41</a:t>
            </a:fld>
            <a:endParaRPr lang="en-US" dirty="0"/>
          </a:p>
        </p:txBody>
      </p:sp>
      <p:sp>
        <p:nvSpPr>
          <p:cNvPr id="3" name="Text Placeholder 2"/>
          <p:cNvSpPr>
            <a:spLocks noGrp="1"/>
          </p:cNvSpPr>
          <p:nvPr>
            <p:ph type="body" sz="quarter" idx="10"/>
          </p:nvPr>
        </p:nvSpPr>
        <p:spPr>
          <a:xfrm>
            <a:off x="1561699" y="2038150"/>
            <a:ext cx="6020602" cy="1003434"/>
          </a:xfrm>
        </p:spPr>
        <p:txBody>
          <a:bodyPr/>
          <a:lstStyle/>
          <a:p>
            <a:pPr>
              <a:lnSpc>
                <a:spcPct val="100000"/>
              </a:lnSpc>
              <a:spcAft>
                <a:spcPts val="1800"/>
              </a:spcAft>
              <a:buSzPct val="100000"/>
            </a:pPr>
            <a:r>
              <a:rPr lang="en-US" dirty="0"/>
              <a:t>Our ability to shift from survival mode to active engagement is affected by our internal and external resources</a:t>
            </a:r>
          </a:p>
        </p:txBody>
      </p:sp>
      <p:sp>
        <p:nvSpPr>
          <p:cNvPr id="4" name="Title 3"/>
          <p:cNvSpPr>
            <a:spLocks noGrp="1"/>
          </p:cNvSpPr>
          <p:nvPr>
            <p:ph type="title"/>
          </p:nvPr>
        </p:nvSpPr>
        <p:spPr/>
        <p:txBody>
          <a:bodyPr/>
          <a:lstStyle/>
          <a:p>
            <a:r>
              <a:rPr lang="en-US" dirty="0"/>
              <a:t>Our Internal and External Resources</a:t>
            </a:r>
          </a:p>
        </p:txBody>
      </p:sp>
      <p:sp>
        <p:nvSpPr>
          <p:cNvPr id="6" name="TextBox 5"/>
          <p:cNvSpPr txBox="1"/>
          <p:nvPr/>
        </p:nvSpPr>
        <p:spPr>
          <a:xfrm>
            <a:off x="5089358" y="3434426"/>
            <a:ext cx="3053615" cy="1661993"/>
          </a:xfrm>
          <a:prstGeom prst="rect">
            <a:avLst/>
          </a:prstGeom>
          <a:noFill/>
        </p:spPr>
        <p:txBody>
          <a:bodyPr wrap="square" rtlCol="0">
            <a:spAutoFit/>
          </a:bodyPr>
          <a:lstStyle/>
          <a:p>
            <a:pPr marL="285750" indent="-285750">
              <a:spcAft>
                <a:spcPts val="1200"/>
              </a:spcAft>
              <a:buClr>
                <a:schemeClr val="accent3"/>
              </a:buClr>
              <a:buFont typeface=".AppleSystemUIFont" charset="-120"/>
              <a:buChar char="-"/>
            </a:pPr>
            <a:r>
              <a:rPr lang="en-US" b="1" dirty="0">
                <a:solidFill>
                  <a:srgbClr val="595959"/>
                </a:solidFill>
              </a:rPr>
              <a:t>Affect management </a:t>
            </a:r>
          </a:p>
          <a:p>
            <a:pPr marL="285750" indent="-285750">
              <a:spcAft>
                <a:spcPts val="1200"/>
              </a:spcAft>
              <a:buClr>
                <a:schemeClr val="accent3"/>
              </a:buClr>
              <a:buFont typeface=".AppleSystemUIFont" charset="-120"/>
              <a:buChar char="-"/>
            </a:pPr>
            <a:r>
              <a:rPr lang="en-US" b="1" dirty="0">
                <a:solidFill>
                  <a:schemeClr val="accent3"/>
                </a:solidFill>
              </a:rPr>
              <a:t>Trust</a:t>
            </a:r>
          </a:p>
          <a:p>
            <a:pPr marL="285750" indent="-285750">
              <a:spcAft>
                <a:spcPts val="1200"/>
              </a:spcAft>
              <a:buClr>
                <a:schemeClr val="accent3"/>
              </a:buClr>
              <a:buFont typeface=".AppleSystemUIFont" charset="-120"/>
              <a:buChar char="-"/>
            </a:pPr>
            <a:r>
              <a:rPr lang="en-US" b="1" dirty="0"/>
              <a:t>Problem-solving ability</a:t>
            </a:r>
          </a:p>
          <a:p>
            <a:pPr marL="285750" indent="-285750">
              <a:spcAft>
                <a:spcPts val="1200"/>
              </a:spcAft>
              <a:buClr>
                <a:schemeClr val="accent3"/>
              </a:buClr>
              <a:buFont typeface=".AppleSystemUIFont" charset="-120"/>
              <a:buChar char="-"/>
            </a:pPr>
            <a:endParaRPr lang="en-US" dirty="0"/>
          </a:p>
        </p:txBody>
      </p:sp>
      <p:sp>
        <p:nvSpPr>
          <p:cNvPr id="7" name="Rectangle 6"/>
          <p:cNvSpPr/>
          <p:nvPr/>
        </p:nvSpPr>
        <p:spPr>
          <a:xfrm>
            <a:off x="1561699" y="3434426"/>
            <a:ext cx="3527659" cy="1938992"/>
          </a:xfrm>
          <a:prstGeom prst="rect">
            <a:avLst/>
          </a:prstGeom>
        </p:spPr>
        <p:txBody>
          <a:bodyPr wrap="square">
            <a:spAutoFit/>
          </a:bodyPr>
          <a:lstStyle/>
          <a:p>
            <a:pPr marL="285750" indent="-285750">
              <a:lnSpc>
                <a:spcPct val="100000"/>
              </a:lnSpc>
              <a:spcAft>
                <a:spcPts val="1200"/>
              </a:spcAft>
              <a:buClr>
                <a:schemeClr val="accent3"/>
              </a:buClr>
              <a:buSzPct val="100000"/>
              <a:buFont typeface=".AppleSystemUIFont" charset="-120"/>
              <a:buChar char="-"/>
            </a:pPr>
            <a:r>
              <a:rPr lang="en-US" b="1" dirty="0">
                <a:solidFill>
                  <a:schemeClr val="accent3"/>
                </a:solidFill>
              </a:rPr>
              <a:t>Frustration tolerance</a:t>
            </a:r>
          </a:p>
          <a:p>
            <a:pPr marL="285750" indent="-285750">
              <a:lnSpc>
                <a:spcPct val="100000"/>
              </a:lnSpc>
              <a:spcAft>
                <a:spcPts val="1200"/>
              </a:spcAft>
              <a:buClr>
                <a:schemeClr val="accent3"/>
              </a:buClr>
              <a:buSzPct val="100000"/>
              <a:buFont typeface=".AppleSystemUIFont" charset="-120"/>
              <a:buChar char="-"/>
            </a:pPr>
            <a:r>
              <a:rPr lang="en-US" b="1" dirty="0"/>
              <a:t>Biological vulnerabilities</a:t>
            </a:r>
            <a:endParaRPr lang="en-US" b="1" dirty="0">
              <a:solidFill>
                <a:schemeClr val="accent3"/>
              </a:solidFill>
            </a:endParaRPr>
          </a:p>
          <a:p>
            <a:pPr marL="285750" indent="-285750">
              <a:lnSpc>
                <a:spcPct val="100000"/>
              </a:lnSpc>
              <a:spcAft>
                <a:spcPts val="1200"/>
              </a:spcAft>
              <a:buClr>
                <a:schemeClr val="accent3"/>
              </a:buClr>
              <a:buSzPct val="100000"/>
              <a:buFont typeface=".AppleSystemUIFont" charset="-120"/>
              <a:buChar char="-"/>
            </a:pPr>
            <a:r>
              <a:rPr lang="en-US" b="1" dirty="0">
                <a:solidFill>
                  <a:srgbClr val="595959"/>
                </a:solidFill>
              </a:rPr>
              <a:t>Ability to read others</a:t>
            </a:r>
            <a:endParaRPr lang="en-US" b="1" dirty="0">
              <a:solidFill>
                <a:schemeClr val="accent3"/>
              </a:solidFill>
            </a:endParaRPr>
          </a:p>
          <a:p>
            <a:pPr marL="285750" indent="-285750">
              <a:lnSpc>
                <a:spcPct val="100000"/>
              </a:lnSpc>
              <a:spcAft>
                <a:spcPts val="1200"/>
              </a:spcAft>
              <a:buClr>
                <a:schemeClr val="accent3"/>
              </a:buClr>
              <a:buSzPct val="100000"/>
              <a:buFont typeface=".AppleSystemUIFont" charset="-120"/>
              <a:buChar char="-"/>
            </a:pPr>
            <a:r>
              <a:rPr lang="en-US" b="1" dirty="0">
                <a:solidFill>
                  <a:schemeClr val="accent3"/>
                </a:solidFill>
              </a:rPr>
              <a:t>Social connection </a:t>
            </a:r>
            <a:br>
              <a:rPr lang="en-US" b="1" dirty="0">
                <a:solidFill>
                  <a:schemeClr val="accent3"/>
                </a:solidFill>
              </a:rPr>
            </a:br>
            <a:r>
              <a:rPr lang="en-US" b="1" dirty="0">
                <a:solidFill>
                  <a:schemeClr val="accent3"/>
                </a:solidFill>
              </a:rPr>
              <a:t>and support</a:t>
            </a:r>
          </a:p>
        </p:txBody>
      </p:sp>
    </p:spTree>
    <p:extLst>
      <p:ext uri="{BB962C8B-B14F-4D97-AF65-F5344CB8AC3E}">
        <p14:creationId xmlns:p14="http://schemas.microsoft.com/office/powerpoint/2010/main" val="196506293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42</a:t>
            </a:fld>
            <a:endParaRPr lang="en-US" dirty="0"/>
          </a:p>
        </p:txBody>
      </p:sp>
      <p:sp>
        <p:nvSpPr>
          <p:cNvPr id="3" name="Text Placeholder 2"/>
          <p:cNvSpPr>
            <a:spLocks noGrp="1"/>
          </p:cNvSpPr>
          <p:nvPr>
            <p:ph type="body" sz="quarter" idx="10"/>
          </p:nvPr>
        </p:nvSpPr>
        <p:spPr>
          <a:xfrm>
            <a:off x="1388444" y="2057400"/>
            <a:ext cx="6367112" cy="3886200"/>
          </a:xfrm>
        </p:spPr>
        <p:txBody>
          <a:bodyPr/>
          <a:lstStyle/>
          <a:p>
            <a:pPr>
              <a:lnSpc>
                <a:spcPct val="100000"/>
              </a:lnSpc>
              <a:spcAft>
                <a:spcPts val="1200"/>
              </a:spcAft>
              <a:buSzPct val="100000"/>
            </a:pPr>
            <a:r>
              <a:rPr lang="en-US" dirty="0"/>
              <a:t>To address </a:t>
            </a:r>
            <a:r>
              <a:rPr lang="en-US" dirty="0" smtClean="0"/>
              <a:t>children’s </a:t>
            </a:r>
            <a:r>
              <a:rPr lang="en-US" dirty="0"/>
              <a:t>or teens’ behavior successfully, </a:t>
            </a:r>
            <a:r>
              <a:rPr lang="en-US" b="1" dirty="0">
                <a:solidFill>
                  <a:schemeClr val="accent3"/>
                </a:solidFill>
              </a:rPr>
              <a:t>get curious</a:t>
            </a:r>
          </a:p>
          <a:p>
            <a:pPr>
              <a:lnSpc>
                <a:spcPct val="100000"/>
              </a:lnSpc>
              <a:buSzPct val="100000"/>
            </a:pPr>
            <a:r>
              <a:rPr lang="en-US" b="1" dirty="0"/>
              <a:t>Ask:</a:t>
            </a:r>
          </a:p>
          <a:p>
            <a:pPr lvl="1">
              <a:lnSpc>
                <a:spcPct val="100000"/>
              </a:lnSpc>
              <a:buSzPct val="100000"/>
            </a:pPr>
            <a:r>
              <a:rPr lang="en-US" sz="1800" dirty="0"/>
              <a:t>What might my child or teen have been reacting to?</a:t>
            </a:r>
          </a:p>
          <a:p>
            <a:pPr lvl="1">
              <a:lnSpc>
                <a:spcPct val="100000"/>
              </a:lnSpc>
              <a:buSzPct val="100000"/>
            </a:pPr>
            <a:r>
              <a:rPr lang="en-US" sz="1800" dirty="0"/>
              <a:t>What might my child or teen need? What might he or she be trying to tell me?</a:t>
            </a:r>
          </a:p>
          <a:p>
            <a:pPr lvl="1">
              <a:lnSpc>
                <a:spcPct val="100000"/>
              </a:lnSpc>
              <a:buSzPct val="100000"/>
            </a:pPr>
            <a:r>
              <a:rPr lang="en-US" sz="1800" dirty="0"/>
              <a:t>How can I keep him or her safe? How can I keep myself safe?</a:t>
            </a:r>
          </a:p>
          <a:p>
            <a:pPr lvl="1">
              <a:lnSpc>
                <a:spcPct val="100000"/>
              </a:lnSpc>
              <a:buSzPct val="100000"/>
            </a:pPr>
            <a:r>
              <a:rPr lang="en-US" sz="1800" dirty="0"/>
              <a:t>What can I do to help him or her regain a sense of safety or control?</a:t>
            </a:r>
          </a:p>
          <a:p>
            <a:pPr lvl="1">
              <a:lnSpc>
                <a:spcPct val="100000"/>
              </a:lnSpc>
              <a:buSzPct val="100000"/>
            </a:pPr>
            <a:endParaRPr lang="en-US" dirty="0">
              <a:solidFill>
                <a:schemeClr val="tx1"/>
              </a:solidFill>
            </a:endParaRPr>
          </a:p>
        </p:txBody>
      </p:sp>
      <p:sp>
        <p:nvSpPr>
          <p:cNvPr id="4" name="Title 3"/>
          <p:cNvSpPr>
            <a:spLocks noGrp="1"/>
          </p:cNvSpPr>
          <p:nvPr>
            <p:ph type="title"/>
          </p:nvPr>
        </p:nvSpPr>
        <p:spPr/>
        <p:txBody>
          <a:bodyPr/>
          <a:lstStyle/>
          <a:p>
            <a:r>
              <a:rPr lang="en-US" dirty="0"/>
              <a:t>Some Questions to Ask</a:t>
            </a:r>
          </a:p>
        </p:txBody>
      </p:sp>
    </p:spTree>
    <p:extLst>
      <p:ext uri="{BB962C8B-B14F-4D97-AF65-F5344CB8AC3E}">
        <p14:creationId xmlns:p14="http://schemas.microsoft.com/office/powerpoint/2010/main" val="210838006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43</a:t>
            </a:fld>
            <a:endParaRPr lang="en-US" dirty="0"/>
          </a:p>
        </p:txBody>
      </p:sp>
      <p:sp>
        <p:nvSpPr>
          <p:cNvPr id="3" name="Text Placeholder 2"/>
          <p:cNvSpPr>
            <a:spLocks noGrp="1"/>
          </p:cNvSpPr>
          <p:nvPr>
            <p:ph type="body" sz="quarter" idx="10"/>
            <p:extLst>
              <p:ext uri="{D42A27DB-BD31-4B8C-83A1-F6EECF244321}">
                <p14:modId xmlns:p14="http://schemas.microsoft.com/office/powerpoint/2010/main" val="4015083013"/>
              </p:ext>
            </p:extLst>
          </p:nvPr>
        </p:nvSpPr>
        <p:spPr>
          <a:xfrm>
            <a:off x="1030266" y="2032348"/>
            <a:ext cx="7074074" cy="4243192"/>
          </a:xfrm>
        </p:spPr>
        <p:txBody>
          <a:bodyPr/>
          <a:lstStyle/>
          <a:p>
            <a:pPr>
              <a:lnSpc>
                <a:spcPct val="100000"/>
              </a:lnSpc>
              <a:spcAft>
                <a:spcPts val="1200"/>
              </a:spcAft>
              <a:buSzPct val="100000"/>
            </a:pPr>
            <a:r>
              <a:rPr lang="en-US" dirty="0"/>
              <a:t>Behavior makes sense and is often an attempt to meet </a:t>
            </a:r>
            <a:r>
              <a:rPr lang="en-US" dirty="0">
                <a:solidFill>
                  <a:schemeClr val="tx1"/>
                </a:solidFill>
                <a:latin typeface="+mn-ea"/>
                <a:cs typeface="+mn-ea"/>
              </a:rPr>
              <a:t/>
            </a:r>
            <a:br>
              <a:rPr lang="en-US" dirty="0">
                <a:solidFill>
                  <a:schemeClr val="tx1"/>
                </a:solidFill>
                <a:latin typeface="+mn-ea"/>
                <a:cs typeface="+mn-ea"/>
              </a:rPr>
            </a:br>
            <a:r>
              <a:rPr lang="en-US" dirty="0"/>
              <a:t>a need </a:t>
            </a:r>
          </a:p>
          <a:p>
            <a:pPr>
              <a:lnSpc>
                <a:spcPct val="100000"/>
              </a:lnSpc>
              <a:buSzPct val="100000"/>
            </a:pPr>
            <a:r>
              <a:rPr lang="en-US" dirty="0"/>
              <a:t>To understand the behavior of your child or teen, remember:</a:t>
            </a:r>
          </a:p>
          <a:p>
            <a:pPr lvl="1">
              <a:lnSpc>
                <a:spcPct val="100000"/>
              </a:lnSpc>
              <a:buSzPct val="100000"/>
            </a:pPr>
            <a:r>
              <a:rPr lang="en-US" sz="1800" dirty="0"/>
              <a:t>The lens: Perception is reality</a:t>
            </a:r>
          </a:p>
          <a:p>
            <a:pPr lvl="1">
              <a:lnSpc>
                <a:spcPct val="100000"/>
              </a:lnSpc>
              <a:buSzPct val="100000"/>
            </a:pPr>
            <a:r>
              <a:rPr lang="en-US" sz="1800" dirty="0"/>
              <a:t>Behavior addresses a need: Survival trumps everything </a:t>
            </a:r>
            <a:endParaRPr lang="en-US" sz="1800" dirty="0">
              <a:cs typeface="Arial"/>
            </a:endParaRPr>
          </a:p>
          <a:p>
            <a:pPr lvl="1">
              <a:lnSpc>
                <a:spcPct val="100000"/>
              </a:lnSpc>
              <a:spcAft>
                <a:spcPts val="1200"/>
              </a:spcAft>
              <a:buSzPct val="100000"/>
            </a:pPr>
            <a:r>
              <a:rPr lang="en-US" sz="1800" dirty="0"/>
              <a:t>If a child or teen is struggling to recover, ask: </a:t>
            </a:r>
            <a:r>
              <a:rPr lang="en-US" sz="1800" dirty="0">
                <a:solidFill>
                  <a:schemeClr val="tx1"/>
                </a:solidFill>
                <a:ea typeface="+mn-lt"/>
                <a:cs typeface="+mn-lt"/>
              </a:rPr>
              <a:t/>
            </a:r>
            <a:br>
              <a:rPr lang="en-US" sz="1800" dirty="0">
                <a:solidFill>
                  <a:schemeClr val="tx1"/>
                </a:solidFill>
                <a:ea typeface="+mn-lt"/>
                <a:cs typeface="+mn-lt"/>
              </a:rPr>
            </a:br>
            <a:r>
              <a:rPr lang="en-US" sz="1800" dirty="0"/>
              <a:t>Where are his or her resources? </a:t>
            </a:r>
          </a:p>
          <a:p>
            <a:pPr>
              <a:lnSpc>
                <a:spcPct val="100000"/>
              </a:lnSpc>
              <a:buSzPct val="100000"/>
            </a:pPr>
            <a:r>
              <a:rPr lang="en-US" dirty="0"/>
              <a:t>To address challenging behavior, </a:t>
            </a:r>
            <a:r>
              <a:rPr lang="en-US" b="1" dirty="0">
                <a:solidFill>
                  <a:srgbClr val="DA5521"/>
                </a:solidFill>
              </a:rPr>
              <a:t>cultivate your curiosity</a:t>
            </a:r>
          </a:p>
        </p:txBody>
      </p:sp>
      <p:sp>
        <p:nvSpPr>
          <p:cNvPr id="4" name="Title 3"/>
          <p:cNvSpPr>
            <a:spLocks noGrp="1"/>
          </p:cNvSpPr>
          <p:nvPr>
            <p:ph type="title"/>
          </p:nvPr>
        </p:nvSpPr>
        <p:spPr/>
        <p:txBody>
          <a:bodyPr/>
          <a:lstStyle/>
          <a:p>
            <a:r>
              <a:rPr lang="en-US" dirty="0"/>
              <a:t>Wrap-Up</a:t>
            </a:r>
          </a:p>
        </p:txBody>
      </p:sp>
    </p:spTree>
    <p:extLst>
      <p:ext uri="{BB962C8B-B14F-4D97-AF65-F5344CB8AC3E}">
        <p14:creationId xmlns:p14="http://schemas.microsoft.com/office/powerpoint/2010/main" val="146276405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EA34A441-BDAA-F84D-882D-34F60586E6B7}" type="slidenum">
              <a:rPr lang="en-US" smtClean="0"/>
              <a:pPr/>
              <a:t>44</a:t>
            </a:fld>
            <a:endParaRPr lang="en-US"/>
          </a:p>
        </p:txBody>
      </p:sp>
      <p:sp>
        <p:nvSpPr>
          <p:cNvPr id="5" name="Title 1"/>
          <p:cNvSpPr txBox="1">
            <a:spLocks/>
          </p:cNvSpPr>
          <p:nvPr/>
        </p:nvSpPr>
        <p:spPr>
          <a:xfrm>
            <a:off x="689768" y="5585988"/>
            <a:ext cx="7772400" cy="770362"/>
          </a:xfrm>
          <a:prstGeom prst="rect">
            <a:avLst/>
          </a:prstGeom>
          <a:ln>
            <a:noFill/>
          </a:ln>
        </p:spPr>
        <p:txBody>
          <a:bodyPr vert="horz" lIns="91440" tIns="45720" rIns="91440" bIns="45720" rtlCol="0" anchor="t" anchorCtr="0">
            <a:noAutofit/>
          </a:bodyPr>
          <a:lstStyle>
            <a:lvl1pPr marL="0" marR="0" indent="0" algn="ctr" defTabSz="457200" rtl="0" eaLnBrk="1" fontAlgn="auto" latinLnBrk="0" hangingPunct="1">
              <a:lnSpc>
                <a:spcPts val="4800"/>
              </a:lnSpc>
              <a:spcBef>
                <a:spcPct val="0"/>
              </a:spcBef>
              <a:spcAft>
                <a:spcPts val="0"/>
              </a:spcAft>
              <a:buClrTx/>
              <a:buSzTx/>
              <a:buFontTx/>
              <a:buNone/>
              <a:tabLst/>
              <a:defRPr lang="en-US" sz="3000" kern="1200" cap="all" spc="0" baseline="0">
                <a:solidFill>
                  <a:schemeClr val="accent3"/>
                </a:solidFill>
                <a:latin typeface="Arial"/>
                <a:ea typeface="+mj-ea"/>
                <a:cs typeface="Arial"/>
              </a:defRPr>
            </a:lvl1pPr>
          </a:lstStyle>
          <a:p>
            <a:r>
              <a:rPr lang="en-US" sz="4000" b="1" cap="none" dirty="0">
                <a:solidFill>
                  <a:schemeClr val="bg1"/>
                </a:solidFill>
                <a:effectLst>
                  <a:outerShdw blurRad="50800" dist="76200" dir="2700000" algn="tl" rotWithShape="0">
                    <a:prstClr val="black">
                      <a:alpha val="40000"/>
                    </a:prstClr>
                  </a:outerShdw>
                </a:effectLst>
              </a:rPr>
              <a:t>SELF-REFLECTION</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409118" y="1255154"/>
            <a:ext cx="4333700" cy="4110337"/>
          </a:xfrm>
          <a:prstGeom prst="rect">
            <a:avLst/>
          </a:prstGeom>
          <a:effectLst>
            <a:outerShdw blurRad="50800" dist="76200" dir="5400000" algn="t" rotWithShape="0">
              <a:prstClr val="black">
                <a:alpha val="10000"/>
              </a:prstClr>
            </a:outerShdw>
          </a:effectLst>
        </p:spPr>
      </p:pic>
    </p:spTree>
    <p:extLst>
      <p:ext uri="{BB962C8B-B14F-4D97-AF65-F5344CB8AC3E}">
        <p14:creationId xmlns:p14="http://schemas.microsoft.com/office/powerpoint/2010/main" val="215550348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45</a:t>
            </a:fld>
            <a:endParaRPr lang="en-US" dirty="0"/>
          </a:p>
        </p:txBody>
      </p:sp>
      <p:sp>
        <p:nvSpPr>
          <p:cNvPr id="3" name="Text Placeholder 2"/>
          <p:cNvSpPr>
            <a:spLocks noGrp="1"/>
          </p:cNvSpPr>
          <p:nvPr>
            <p:ph type="body" sz="quarter" idx="10"/>
          </p:nvPr>
        </p:nvSpPr>
        <p:spPr>
          <a:xfrm>
            <a:off x="1295400" y="2057400"/>
            <a:ext cx="6553200" cy="3886200"/>
          </a:xfrm>
        </p:spPr>
        <p:txBody>
          <a:bodyPr/>
          <a:lstStyle/>
          <a:p>
            <a:pPr>
              <a:buSzPct val="100000"/>
            </a:pPr>
            <a:r>
              <a:rPr lang="en-US" dirty="0"/>
              <a:t>A time this week when someone made you angry</a:t>
            </a:r>
          </a:p>
          <a:p>
            <a:pPr lvl="1">
              <a:buSzPct val="100000"/>
            </a:pPr>
            <a:r>
              <a:rPr lang="en-US" sz="1800" dirty="0"/>
              <a:t>What set you off? What was the situation?</a:t>
            </a:r>
          </a:p>
          <a:p>
            <a:pPr lvl="1">
              <a:buSzPct val="100000"/>
            </a:pPr>
            <a:r>
              <a:rPr lang="en-US" sz="1800" b="1" dirty="0">
                <a:solidFill>
                  <a:schemeClr val="accent3"/>
                </a:solidFill>
              </a:rPr>
              <a:t>Lens</a:t>
            </a:r>
            <a:r>
              <a:rPr lang="en-US" sz="1800" dirty="0"/>
              <a:t>: What meaning did you make of the situation? Do you think the other person saw it the same way?</a:t>
            </a:r>
          </a:p>
          <a:p>
            <a:pPr lvl="1">
              <a:buSzPct val="100000"/>
            </a:pPr>
            <a:r>
              <a:rPr lang="en-US" sz="1800" b="1" dirty="0">
                <a:solidFill>
                  <a:schemeClr val="accent3"/>
                </a:solidFill>
              </a:rPr>
              <a:t>Function</a:t>
            </a:r>
            <a:r>
              <a:rPr lang="en-US" sz="1800" dirty="0"/>
              <a:t>: What did you do? Why? What were you trying to accomplish?</a:t>
            </a:r>
          </a:p>
          <a:p>
            <a:pPr lvl="1">
              <a:buSzPct val="100000"/>
            </a:pPr>
            <a:r>
              <a:rPr lang="en-US" sz="1800" b="1" dirty="0">
                <a:solidFill>
                  <a:schemeClr val="accent3"/>
                </a:solidFill>
              </a:rPr>
              <a:t>Resources</a:t>
            </a:r>
            <a:r>
              <a:rPr lang="en-US" sz="1800" dirty="0"/>
              <a:t>: How did you get yourself back on track? What resources (internal or external) did you use?</a:t>
            </a:r>
          </a:p>
        </p:txBody>
      </p:sp>
      <p:sp>
        <p:nvSpPr>
          <p:cNvPr id="4" name="Title 3"/>
          <p:cNvSpPr>
            <a:spLocks noGrp="1"/>
          </p:cNvSpPr>
          <p:nvPr>
            <p:ph type="title"/>
          </p:nvPr>
        </p:nvSpPr>
        <p:spPr/>
        <p:txBody>
          <a:bodyPr/>
          <a:lstStyle/>
          <a:p>
            <a:r>
              <a:rPr lang="en-US" dirty="0"/>
              <a:t>Think About</a:t>
            </a:r>
          </a:p>
        </p:txBody>
      </p:sp>
    </p:spTree>
    <p:extLst>
      <p:ext uri="{BB962C8B-B14F-4D97-AF65-F5344CB8AC3E}">
        <p14:creationId xmlns:p14="http://schemas.microsoft.com/office/powerpoint/2010/main" val="387993880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1245152" y="5416361"/>
            <a:ext cx="6643534" cy="1305114"/>
          </a:xfrm>
          <a:prstGeom prst="rect">
            <a:avLst/>
          </a:prstGeom>
          <a:ln>
            <a:noFill/>
          </a:ln>
        </p:spPr>
        <p:txBody>
          <a:bodyPr vert="horz" lIns="91440" tIns="45720" rIns="91440" bIns="45720" rtlCol="0" anchor="t" anchorCtr="0">
            <a:noAutofit/>
          </a:bodyPr>
          <a:lstStyle>
            <a:lvl1pPr marL="0" marR="0" indent="0" algn="ctr" defTabSz="457200" rtl="0" eaLnBrk="1" fontAlgn="auto" latinLnBrk="0" hangingPunct="1">
              <a:lnSpc>
                <a:spcPts val="4800"/>
              </a:lnSpc>
              <a:spcBef>
                <a:spcPct val="0"/>
              </a:spcBef>
              <a:spcAft>
                <a:spcPts val="0"/>
              </a:spcAft>
              <a:buClrTx/>
              <a:buSzTx/>
              <a:buFontTx/>
              <a:buNone/>
              <a:tabLst/>
              <a:defRPr lang="en-US" sz="3000" kern="1200" cap="all" spc="0" baseline="0">
                <a:solidFill>
                  <a:schemeClr val="accent3"/>
                </a:solidFill>
                <a:latin typeface="Arial"/>
                <a:ea typeface="+mj-ea"/>
                <a:cs typeface="Arial"/>
              </a:defRPr>
            </a:lvl1pPr>
          </a:lstStyle>
          <a:p>
            <a:pPr>
              <a:lnSpc>
                <a:spcPct val="100000"/>
              </a:lnSpc>
            </a:pPr>
            <a:r>
              <a:rPr lang="en-US" sz="4000" b="1" cap="none" dirty="0">
                <a:solidFill>
                  <a:schemeClr val="bg1"/>
                </a:solidFill>
                <a:effectLst>
                  <a:outerShdw blurRad="50800" dist="76200" dir="2700000" algn="tl" rotWithShape="0">
                    <a:prstClr val="black">
                      <a:alpha val="40000"/>
                    </a:prstClr>
                  </a:outerShdw>
                </a:effectLst>
              </a:rPr>
              <a:t>TAKE HOME</a:t>
            </a:r>
          </a:p>
          <a:p>
            <a:pPr>
              <a:lnSpc>
                <a:spcPct val="100000"/>
              </a:lnSpc>
            </a:pPr>
            <a:r>
              <a:rPr lang="en-US" sz="1600" cap="none" dirty="0">
                <a:ln w="0"/>
                <a:solidFill>
                  <a:schemeClr val="tx1"/>
                </a:solidFill>
                <a:effectLst>
                  <a:outerShdw blurRad="38100" dist="19050" dir="2700000" algn="tl" rotWithShape="0">
                    <a:schemeClr val="dk1">
                      <a:alpha val="40000"/>
                    </a:schemeClr>
                  </a:outerShdw>
                </a:effectLst>
              </a:rPr>
              <a:t>What is one sentence (idea, concept or something you have learned) that you can take away from today? Write it in your log. </a:t>
            </a:r>
          </a:p>
        </p:txBody>
      </p:sp>
      <p:pic>
        <p:nvPicPr>
          <p:cNvPr id="8" name="Picture 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509519" y="1185350"/>
            <a:ext cx="4114800" cy="4114800"/>
          </a:xfrm>
          <a:prstGeom prst="rect">
            <a:avLst/>
          </a:prstGeom>
          <a:effectLst>
            <a:outerShdw blurRad="50800" dist="76200" dir="5400000" algn="t" rotWithShape="0">
              <a:prstClr val="black">
                <a:alpha val="10000"/>
              </a:prstClr>
            </a:outerShdw>
          </a:effectLst>
        </p:spPr>
      </p:pic>
    </p:spTree>
    <p:extLst>
      <p:ext uri="{BB962C8B-B14F-4D97-AF65-F5344CB8AC3E}">
        <p14:creationId xmlns:p14="http://schemas.microsoft.com/office/powerpoint/2010/main" val="43990136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689768" y="5585988"/>
            <a:ext cx="7772400" cy="770362"/>
          </a:xfrm>
          <a:prstGeom prst="rect">
            <a:avLst/>
          </a:prstGeom>
          <a:ln>
            <a:noFill/>
          </a:ln>
        </p:spPr>
        <p:txBody>
          <a:bodyPr vert="horz" lIns="91440" tIns="45720" rIns="91440" bIns="45720" rtlCol="0" anchor="t" anchorCtr="0">
            <a:noAutofit/>
          </a:bodyPr>
          <a:lstStyle>
            <a:lvl1pPr marL="0" marR="0" indent="0" algn="ctr" defTabSz="457200" rtl="0" eaLnBrk="1" fontAlgn="auto" latinLnBrk="0" hangingPunct="1">
              <a:lnSpc>
                <a:spcPts val="4800"/>
              </a:lnSpc>
              <a:spcBef>
                <a:spcPct val="0"/>
              </a:spcBef>
              <a:spcAft>
                <a:spcPts val="0"/>
              </a:spcAft>
              <a:buClrTx/>
              <a:buSzTx/>
              <a:buFontTx/>
              <a:buNone/>
              <a:tabLst/>
              <a:defRPr lang="en-US" sz="3000" kern="1200" cap="all" spc="0" baseline="0">
                <a:solidFill>
                  <a:schemeClr val="accent3"/>
                </a:solidFill>
                <a:latin typeface="Arial"/>
                <a:ea typeface="+mj-ea"/>
                <a:cs typeface="Arial"/>
              </a:defRPr>
            </a:lvl1pPr>
          </a:lstStyle>
          <a:p>
            <a:r>
              <a:rPr lang="en-US" sz="4000" b="1" cap="none" dirty="0">
                <a:solidFill>
                  <a:schemeClr val="bg1"/>
                </a:solidFill>
                <a:effectLst>
                  <a:outerShdw blurRad="50800" dist="76200" dir="2700000" algn="tl" rotWithShape="0">
                    <a:prstClr val="black">
                      <a:alpha val="40000"/>
                    </a:prstClr>
                  </a:outerShdw>
                </a:effectLst>
              </a:rPr>
              <a:t>PRACTICE</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438929" y="1259008"/>
            <a:ext cx="4274077" cy="4368545"/>
          </a:xfrm>
          <a:prstGeom prst="rect">
            <a:avLst/>
          </a:prstGeom>
          <a:effectLst>
            <a:outerShdw blurRad="50800" dist="76200" dir="5400000" algn="t" rotWithShape="0">
              <a:prstClr val="black">
                <a:alpha val="10000"/>
              </a:prstClr>
            </a:outerShdw>
          </a:effectLst>
        </p:spPr>
      </p:pic>
    </p:spTree>
    <p:extLst>
      <p:ext uri="{BB962C8B-B14F-4D97-AF65-F5344CB8AC3E}">
        <p14:creationId xmlns:p14="http://schemas.microsoft.com/office/powerpoint/2010/main" val="7691461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48</a:t>
            </a:fld>
            <a:endParaRPr lang="en-US" dirty="0"/>
          </a:p>
        </p:txBody>
      </p:sp>
      <p:sp>
        <p:nvSpPr>
          <p:cNvPr id="3" name="Text Placeholder 2"/>
          <p:cNvSpPr>
            <a:spLocks noGrp="1"/>
          </p:cNvSpPr>
          <p:nvPr>
            <p:ph type="body" sz="quarter" idx="10"/>
          </p:nvPr>
        </p:nvSpPr>
        <p:spPr>
          <a:xfrm>
            <a:off x="1054796" y="2120031"/>
            <a:ext cx="7034408" cy="3886200"/>
          </a:xfrm>
        </p:spPr>
        <p:txBody>
          <a:bodyPr/>
          <a:lstStyle/>
          <a:p>
            <a:pPr>
              <a:spcAft>
                <a:spcPts val="1200"/>
              </a:spcAft>
              <a:buSzPct val="100000"/>
            </a:pPr>
            <a:r>
              <a:rPr lang="en-US" dirty="0"/>
              <a:t>Pick any behavior that annoys you in someone you know (child, partner, friend). Be sure to pick a behavior that you see frequently</a:t>
            </a:r>
          </a:p>
          <a:p>
            <a:pPr>
              <a:buSzPct val="100000"/>
            </a:pPr>
            <a:r>
              <a:rPr lang="en-US" dirty="0"/>
              <a:t>This week, notice when it happens, how it happens and where it happens. See if you can identify:</a:t>
            </a:r>
          </a:p>
          <a:p>
            <a:pPr lvl="1">
              <a:buSzPct val="100000"/>
            </a:pPr>
            <a:r>
              <a:rPr lang="en-US" sz="1800" b="1" dirty="0">
                <a:solidFill>
                  <a:schemeClr val="accent3"/>
                </a:solidFill>
              </a:rPr>
              <a:t>The trigger </a:t>
            </a:r>
            <a:r>
              <a:rPr lang="en-US" sz="1800" dirty="0"/>
              <a:t>(what starts </a:t>
            </a:r>
            <a:r>
              <a:rPr lang="en-US" sz="1800" dirty="0" smtClean="0"/>
              <a:t>it?)</a:t>
            </a:r>
            <a:endParaRPr lang="en-US" sz="1800" dirty="0"/>
          </a:p>
          <a:p>
            <a:pPr lvl="1">
              <a:buSzPct val="100000"/>
            </a:pPr>
            <a:r>
              <a:rPr lang="en-US" sz="1800" b="1" dirty="0">
                <a:solidFill>
                  <a:schemeClr val="accent3"/>
                </a:solidFill>
              </a:rPr>
              <a:t>The function </a:t>
            </a:r>
            <a:r>
              <a:rPr lang="en-US" sz="1800" dirty="0"/>
              <a:t>(why do you think the person does this?)</a:t>
            </a:r>
          </a:p>
        </p:txBody>
      </p:sp>
      <p:sp>
        <p:nvSpPr>
          <p:cNvPr id="4" name="Title 3"/>
          <p:cNvSpPr>
            <a:spLocks noGrp="1"/>
          </p:cNvSpPr>
          <p:nvPr>
            <p:ph type="title"/>
          </p:nvPr>
        </p:nvSpPr>
        <p:spPr/>
        <p:txBody>
          <a:bodyPr/>
          <a:lstStyle/>
          <a:p>
            <a:r>
              <a:rPr lang="en-US" dirty="0"/>
              <a:t>Practice</a:t>
            </a:r>
          </a:p>
        </p:txBody>
      </p:sp>
    </p:spTree>
    <p:extLst>
      <p:ext uri="{BB962C8B-B14F-4D97-AF65-F5344CB8AC3E}">
        <p14:creationId xmlns:p14="http://schemas.microsoft.com/office/powerpoint/2010/main" val="3955614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ctrTitle"/>
          </p:nvPr>
        </p:nvSpPr>
        <p:spPr>
          <a:xfrm>
            <a:off x="680719" y="5624338"/>
            <a:ext cx="7772400" cy="623372"/>
          </a:xfrm>
          <a:ln>
            <a:noFill/>
          </a:ln>
        </p:spPr>
        <p:txBody>
          <a:bodyPr/>
          <a:lstStyle/>
          <a:p>
            <a:r>
              <a:rPr lang="en-US" sz="4000" b="1" cap="none" dirty="0">
                <a:solidFill>
                  <a:schemeClr val="bg1"/>
                </a:solidFill>
                <a:effectLst>
                  <a:outerShdw blurRad="50800" dist="76200" dir="2700000" algn="tl" rotWithShape="0">
                    <a:prstClr val="black">
                      <a:alpha val="40000"/>
                    </a:prstClr>
                  </a:outerShdw>
                </a:effectLst>
              </a:rPr>
              <a:t>WARM-UP</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511813" y="1244464"/>
            <a:ext cx="4110211" cy="4114800"/>
          </a:xfrm>
          <a:prstGeom prst="rect">
            <a:avLst/>
          </a:prstGeom>
          <a:effectLst>
            <a:outerShdw blurRad="50800" dist="76200" dir="2700000" algn="tl" rotWithShape="0">
              <a:prstClr val="black">
                <a:alpha val="10000"/>
              </a:prstClr>
            </a:outerShdw>
          </a:effectLst>
        </p:spPr>
      </p:pic>
    </p:spTree>
    <p:extLst>
      <p:ext uri="{BB962C8B-B14F-4D97-AF65-F5344CB8AC3E}">
        <p14:creationId xmlns:p14="http://schemas.microsoft.com/office/powerpoint/2010/main" val="314188784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680719" y="5604095"/>
            <a:ext cx="7772400" cy="770362"/>
          </a:xfrm>
          <a:prstGeom prst="rect">
            <a:avLst/>
          </a:prstGeom>
          <a:ln>
            <a:noFill/>
          </a:ln>
        </p:spPr>
        <p:txBody>
          <a:bodyPr vert="horz" lIns="91440" tIns="45720" rIns="91440" bIns="45720" rtlCol="0" anchor="t" anchorCtr="0">
            <a:noAutofit/>
          </a:bodyPr>
          <a:lstStyle>
            <a:lvl1pPr marL="0" marR="0" indent="0" algn="ctr" defTabSz="457200" rtl="0" eaLnBrk="1" fontAlgn="auto" latinLnBrk="0" hangingPunct="1">
              <a:lnSpc>
                <a:spcPts val="4800"/>
              </a:lnSpc>
              <a:spcBef>
                <a:spcPct val="0"/>
              </a:spcBef>
              <a:spcAft>
                <a:spcPts val="0"/>
              </a:spcAft>
              <a:buClrTx/>
              <a:buSzTx/>
              <a:buFontTx/>
              <a:buNone/>
              <a:tabLst/>
              <a:defRPr lang="en-US" sz="3000" kern="1200" cap="all" spc="0" baseline="0">
                <a:solidFill>
                  <a:schemeClr val="accent3"/>
                </a:solidFill>
                <a:latin typeface="Arial"/>
                <a:ea typeface="+mj-ea"/>
                <a:cs typeface="Arial"/>
              </a:defRPr>
            </a:lvl1pPr>
          </a:lstStyle>
          <a:p>
            <a:r>
              <a:rPr lang="en-US" sz="4000" b="1" cap="none" dirty="0">
                <a:solidFill>
                  <a:schemeClr val="bg1"/>
                </a:solidFill>
                <a:effectLst>
                  <a:outerShdw blurRad="50800" dist="76200" dir="2700000" algn="tl" rotWithShape="0">
                    <a:prstClr val="black">
                      <a:alpha val="40000"/>
                    </a:prstClr>
                  </a:outerShdw>
                </a:effectLst>
              </a:rPr>
              <a:t>CLOSING CHECK-IN</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508376" y="1271780"/>
            <a:ext cx="4117086" cy="4114800"/>
          </a:xfrm>
          <a:prstGeom prst="rect">
            <a:avLst/>
          </a:prstGeom>
          <a:effectLst>
            <a:outerShdw blurRad="50800" dist="76200" dir="2700000" algn="tl" rotWithShape="0">
              <a:prstClr val="black">
                <a:alpha val="10000"/>
              </a:prstClr>
            </a:outerShdw>
          </a:effectLst>
        </p:spPr>
      </p:pic>
    </p:spTree>
    <p:extLst>
      <p:ext uri="{BB962C8B-B14F-4D97-AF65-F5344CB8AC3E}">
        <p14:creationId xmlns:p14="http://schemas.microsoft.com/office/powerpoint/2010/main" val="53696989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50</a:t>
            </a:fld>
            <a:endParaRPr lang="en-US" dirty="0"/>
          </a:p>
        </p:txBody>
      </p:sp>
      <p:sp>
        <p:nvSpPr>
          <p:cNvPr id="4" name="Title 3"/>
          <p:cNvSpPr>
            <a:spLocks noGrp="1"/>
          </p:cNvSpPr>
          <p:nvPr>
            <p:ph type="title"/>
          </p:nvPr>
        </p:nvSpPr>
        <p:spPr/>
        <p:txBody>
          <a:bodyPr/>
          <a:lstStyle/>
          <a:p>
            <a:r>
              <a:rPr lang="en-US" dirty="0"/>
              <a:t>What Is Your Energy Right Now?</a:t>
            </a:r>
          </a:p>
        </p:txBody>
      </p:sp>
      <p:sp>
        <p:nvSpPr>
          <p:cNvPr id="20" name="Rounded Rectangle 19"/>
          <p:cNvSpPr/>
          <p:nvPr/>
        </p:nvSpPr>
        <p:spPr bwMode="auto">
          <a:xfrm>
            <a:off x="916383" y="1747732"/>
            <a:ext cx="2212408" cy="4260480"/>
          </a:xfrm>
          <a:prstGeom prst="roundRect">
            <a:avLst/>
          </a:prstGeom>
          <a:solidFill>
            <a:schemeClr val="bg2">
              <a:alpha val="59000"/>
            </a:schemeClr>
          </a:solidFill>
          <a:ln w="9525" cap="flat" cmpd="sng" algn="ctr">
            <a:noFill/>
            <a:prstDash val="solid"/>
            <a:round/>
            <a:headEnd type="none" w="med" len="med"/>
            <a:tailEnd type="none" w="med" len="med"/>
          </a:ln>
          <a:effectLst>
            <a:outerShdw blurRad="50800" dist="76200" dir="2700000" algn="tl" rotWithShape="0">
              <a:prstClr val="black">
                <a:alpha val="3000"/>
              </a:prstClr>
            </a:outerShdw>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cxnSp>
        <p:nvCxnSpPr>
          <p:cNvPr id="21" name="Straight Connector 20"/>
          <p:cNvCxnSpPr/>
          <p:nvPr/>
        </p:nvCxnSpPr>
        <p:spPr bwMode="auto">
          <a:xfrm flipH="1">
            <a:off x="2025282" y="2845876"/>
            <a:ext cx="5705" cy="1962547"/>
          </a:xfrm>
          <a:prstGeom prst="line">
            <a:avLst/>
          </a:prstGeom>
          <a:ln w="82550" cmpd="sng">
            <a:solidFill>
              <a:schemeClr val="bg1">
                <a:lumMod val="75000"/>
              </a:schemeClr>
            </a:solidFill>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22" name="Triangle 21"/>
          <p:cNvSpPr/>
          <p:nvPr/>
        </p:nvSpPr>
        <p:spPr bwMode="auto">
          <a:xfrm rot="10800000">
            <a:off x="1878254" y="4808423"/>
            <a:ext cx="294057" cy="253497"/>
          </a:xfrm>
          <a:prstGeom prst="triangle">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23" name="TextBox 22"/>
          <p:cNvSpPr txBox="1"/>
          <p:nvPr/>
        </p:nvSpPr>
        <p:spPr>
          <a:xfrm>
            <a:off x="1079197" y="1865421"/>
            <a:ext cx="1903583" cy="707886"/>
          </a:xfrm>
          <a:prstGeom prst="rect">
            <a:avLst/>
          </a:prstGeom>
          <a:noFill/>
        </p:spPr>
        <p:txBody>
          <a:bodyPr wrap="square" rtlCol="0">
            <a:spAutoFit/>
          </a:bodyPr>
          <a:lstStyle/>
          <a:p>
            <a:pPr algn="ctr"/>
            <a:r>
              <a:rPr lang="en-US" sz="2000" b="1" dirty="0">
                <a:solidFill>
                  <a:schemeClr val="accent3"/>
                </a:solidFill>
              </a:rPr>
              <a:t>Totally Comfortable</a:t>
            </a:r>
          </a:p>
        </p:txBody>
      </p:sp>
      <p:sp>
        <p:nvSpPr>
          <p:cNvPr id="24" name="Triangle 23"/>
          <p:cNvSpPr/>
          <p:nvPr/>
        </p:nvSpPr>
        <p:spPr bwMode="auto">
          <a:xfrm>
            <a:off x="1878255" y="2596921"/>
            <a:ext cx="294057" cy="253497"/>
          </a:xfrm>
          <a:prstGeom prst="triangle">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25" name="TextBox 24"/>
          <p:cNvSpPr txBox="1"/>
          <p:nvPr/>
        </p:nvSpPr>
        <p:spPr>
          <a:xfrm>
            <a:off x="991515" y="5171005"/>
            <a:ext cx="2078947" cy="707886"/>
          </a:xfrm>
          <a:prstGeom prst="rect">
            <a:avLst/>
          </a:prstGeom>
          <a:noFill/>
        </p:spPr>
        <p:txBody>
          <a:bodyPr wrap="square" rtlCol="0">
            <a:spAutoFit/>
          </a:bodyPr>
          <a:lstStyle/>
          <a:p>
            <a:pPr algn="ctr"/>
            <a:r>
              <a:rPr lang="en-US" sz="2000" b="1" dirty="0">
                <a:solidFill>
                  <a:schemeClr val="accent5"/>
                </a:solidFill>
              </a:rPr>
              <a:t>Really Uncomfortable</a:t>
            </a:r>
          </a:p>
        </p:txBody>
      </p:sp>
      <p:sp>
        <p:nvSpPr>
          <p:cNvPr id="26" name="Rounded Rectangle 25"/>
          <p:cNvSpPr/>
          <p:nvPr/>
        </p:nvSpPr>
        <p:spPr bwMode="auto">
          <a:xfrm>
            <a:off x="6027763" y="1747732"/>
            <a:ext cx="2212408" cy="4260480"/>
          </a:xfrm>
          <a:prstGeom prst="roundRect">
            <a:avLst/>
          </a:prstGeom>
          <a:solidFill>
            <a:schemeClr val="bg2">
              <a:alpha val="59000"/>
            </a:schemeClr>
          </a:solidFill>
          <a:ln w="9525" cap="flat" cmpd="sng" algn="ctr">
            <a:noFill/>
            <a:prstDash val="solid"/>
            <a:round/>
            <a:headEnd type="none" w="med" len="med"/>
            <a:tailEnd type="none" w="med" len="med"/>
          </a:ln>
          <a:effectLst>
            <a:outerShdw blurRad="50800" dist="76200" dir="2700000" algn="tl" rotWithShape="0">
              <a:prstClr val="black">
                <a:alpha val="3000"/>
              </a:prstClr>
            </a:outerShdw>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kumimoji="0" lang="en-US" sz="1000" b="0" i="0" u="none" strike="noStrike" cap="none" normalizeH="0" baseline="0" dirty="0">
                <a:ln>
                  <a:noFill/>
                </a:ln>
                <a:solidFill>
                  <a:schemeClr val="tx1"/>
                </a:solidFill>
                <a:effectLst/>
                <a:latin typeface="Arial" charset="0"/>
              </a:rPr>
              <a:t>z</a:t>
            </a:r>
          </a:p>
        </p:txBody>
      </p:sp>
      <p:cxnSp>
        <p:nvCxnSpPr>
          <p:cNvPr id="27" name="Straight Connector 26"/>
          <p:cNvCxnSpPr/>
          <p:nvPr/>
        </p:nvCxnSpPr>
        <p:spPr bwMode="auto">
          <a:xfrm flipH="1">
            <a:off x="7136662" y="2772706"/>
            <a:ext cx="5705" cy="2206990"/>
          </a:xfrm>
          <a:prstGeom prst="line">
            <a:avLst/>
          </a:prstGeom>
          <a:ln w="82550" cmpd="sng">
            <a:solidFill>
              <a:schemeClr val="bg1">
                <a:lumMod val="75000"/>
              </a:schemeClr>
            </a:solidFill>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28" name="Triangle 27"/>
          <p:cNvSpPr/>
          <p:nvPr/>
        </p:nvSpPr>
        <p:spPr bwMode="auto">
          <a:xfrm rot="10800000">
            <a:off x="6989634" y="4979696"/>
            <a:ext cx="294057" cy="253497"/>
          </a:xfrm>
          <a:prstGeom prst="triangle">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29" name="TextBox 28"/>
          <p:cNvSpPr txBox="1"/>
          <p:nvPr/>
        </p:nvSpPr>
        <p:spPr>
          <a:xfrm>
            <a:off x="6190577" y="2009533"/>
            <a:ext cx="1903583" cy="400110"/>
          </a:xfrm>
          <a:prstGeom prst="rect">
            <a:avLst/>
          </a:prstGeom>
          <a:noFill/>
        </p:spPr>
        <p:txBody>
          <a:bodyPr wrap="square" rtlCol="0">
            <a:spAutoFit/>
          </a:bodyPr>
          <a:lstStyle/>
          <a:p>
            <a:pPr algn="ctr"/>
            <a:r>
              <a:rPr lang="en-US" sz="2000" b="1" dirty="0">
                <a:solidFill>
                  <a:schemeClr val="accent3"/>
                </a:solidFill>
              </a:rPr>
              <a:t>Great Match</a:t>
            </a:r>
          </a:p>
        </p:txBody>
      </p:sp>
      <p:sp>
        <p:nvSpPr>
          <p:cNvPr id="30" name="Triangle 29"/>
          <p:cNvSpPr/>
          <p:nvPr/>
        </p:nvSpPr>
        <p:spPr bwMode="auto">
          <a:xfrm>
            <a:off x="6989635" y="2505645"/>
            <a:ext cx="294057" cy="253497"/>
          </a:xfrm>
          <a:prstGeom prst="triangle">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31" name="TextBox 30"/>
          <p:cNvSpPr txBox="1"/>
          <p:nvPr/>
        </p:nvSpPr>
        <p:spPr>
          <a:xfrm>
            <a:off x="6102895" y="5369438"/>
            <a:ext cx="2078947" cy="400110"/>
          </a:xfrm>
          <a:prstGeom prst="rect">
            <a:avLst/>
          </a:prstGeom>
          <a:noFill/>
        </p:spPr>
        <p:txBody>
          <a:bodyPr wrap="square" rtlCol="0">
            <a:spAutoFit/>
          </a:bodyPr>
          <a:lstStyle/>
          <a:p>
            <a:pPr algn="ctr"/>
            <a:r>
              <a:rPr lang="en-US" sz="2000" b="1" dirty="0">
                <a:solidFill>
                  <a:schemeClr val="accent5"/>
                </a:solidFill>
              </a:rPr>
              <a:t>Terrible Match</a:t>
            </a:r>
          </a:p>
        </p:txBody>
      </p:sp>
      <p:grpSp>
        <p:nvGrpSpPr>
          <p:cNvPr id="32" name="Group 31"/>
          <p:cNvGrpSpPr/>
          <p:nvPr/>
        </p:nvGrpSpPr>
        <p:grpSpPr>
          <a:xfrm>
            <a:off x="3695564" y="1747732"/>
            <a:ext cx="1765426" cy="4260480"/>
            <a:chOff x="3561881" y="1747732"/>
            <a:chExt cx="1765426" cy="4260480"/>
          </a:xfrm>
        </p:grpSpPr>
        <p:sp>
          <p:nvSpPr>
            <p:cNvPr id="33" name="Rounded Rectangle 32"/>
            <p:cNvSpPr/>
            <p:nvPr/>
          </p:nvSpPr>
          <p:spPr bwMode="auto">
            <a:xfrm>
              <a:off x="3561881" y="1747732"/>
              <a:ext cx="1765426" cy="4260480"/>
            </a:xfrm>
            <a:prstGeom prst="roundRect">
              <a:avLst/>
            </a:prstGeom>
            <a:solidFill>
              <a:schemeClr val="bg2">
                <a:alpha val="59000"/>
              </a:schemeClr>
            </a:solidFill>
            <a:ln w="9525" cap="flat" cmpd="sng" algn="ctr">
              <a:noFill/>
              <a:prstDash val="solid"/>
              <a:round/>
              <a:headEnd type="none" w="med" len="med"/>
              <a:tailEnd type="none" w="med" len="med"/>
            </a:ln>
            <a:effectLst>
              <a:outerShdw blurRad="50800" dist="76200" dir="2700000" algn="tl" rotWithShape="0">
                <a:prstClr val="black">
                  <a:alpha val="3000"/>
                </a:prstClr>
              </a:outerShdw>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grpSp>
          <p:nvGrpSpPr>
            <p:cNvPr id="34" name="Group 33"/>
            <p:cNvGrpSpPr/>
            <p:nvPr/>
          </p:nvGrpSpPr>
          <p:grpSpPr>
            <a:xfrm>
              <a:off x="3903739" y="1969604"/>
              <a:ext cx="1122445" cy="3769805"/>
              <a:chOff x="4443077" y="2425570"/>
              <a:chExt cx="1122445" cy="3769805"/>
            </a:xfrm>
          </p:grpSpPr>
          <p:grpSp>
            <p:nvGrpSpPr>
              <p:cNvPr id="35" name="Group 34"/>
              <p:cNvGrpSpPr/>
              <p:nvPr/>
            </p:nvGrpSpPr>
            <p:grpSpPr>
              <a:xfrm>
                <a:off x="4443077" y="2662742"/>
                <a:ext cx="1122445" cy="3532633"/>
                <a:chOff x="4443077" y="2662742"/>
                <a:chExt cx="1122445" cy="3532633"/>
              </a:xfrm>
            </p:grpSpPr>
            <p:sp>
              <p:nvSpPr>
                <p:cNvPr id="37" name="Off-page Connector 36"/>
                <p:cNvSpPr/>
                <p:nvPr/>
              </p:nvSpPr>
              <p:spPr bwMode="auto">
                <a:xfrm rot="5400000">
                  <a:off x="4978523" y="5197316"/>
                  <a:ext cx="350132" cy="823865"/>
                </a:xfrm>
                <a:prstGeom prst="flowChartOffpageConnector">
                  <a:avLst/>
                </a:prstGeom>
                <a:solidFill>
                  <a:schemeClr val="accent5"/>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38" name="Off-page Connector 37"/>
                <p:cNvSpPr/>
                <p:nvPr/>
              </p:nvSpPr>
              <p:spPr bwMode="auto">
                <a:xfrm rot="5400000">
                  <a:off x="4978523" y="3293512"/>
                  <a:ext cx="350132" cy="823865"/>
                </a:xfrm>
                <a:prstGeom prst="flowChartOffpageConnector">
                  <a:avLst/>
                </a:prstGeom>
                <a:solidFill>
                  <a:schemeClr val="accent3">
                    <a:lumMod val="40000"/>
                    <a:lumOff val="6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39" name="Off-page Connector 38"/>
                <p:cNvSpPr/>
                <p:nvPr/>
              </p:nvSpPr>
              <p:spPr bwMode="auto">
                <a:xfrm rot="5400000">
                  <a:off x="4978523" y="2666840"/>
                  <a:ext cx="350132" cy="823865"/>
                </a:xfrm>
                <a:prstGeom prst="flowChartOffpageConnector">
                  <a:avLst/>
                </a:prstGeom>
                <a:solidFill>
                  <a:schemeClr val="accent3"/>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40" name="Off-page Connector 39"/>
                <p:cNvSpPr/>
                <p:nvPr/>
              </p:nvSpPr>
              <p:spPr bwMode="auto">
                <a:xfrm rot="5400000">
                  <a:off x="4978523" y="4573471"/>
                  <a:ext cx="350132" cy="823865"/>
                </a:xfrm>
                <a:prstGeom prst="flowChartOffpageConnector">
                  <a:avLst/>
                </a:prstGeom>
                <a:solidFill>
                  <a:schemeClr val="accent5">
                    <a:lumMod val="40000"/>
                    <a:lumOff val="6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41" name="Off-page Connector 40"/>
                <p:cNvSpPr/>
                <p:nvPr/>
              </p:nvSpPr>
              <p:spPr bwMode="auto">
                <a:xfrm rot="5400000">
                  <a:off x="4978523" y="3920185"/>
                  <a:ext cx="350132" cy="823865"/>
                </a:xfrm>
                <a:prstGeom prst="flowChartOffpageConnector">
                  <a:avLst/>
                </a:prstGeom>
                <a:solidFill>
                  <a:schemeClr val="accent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cxnSp>
              <p:nvCxnSpPr>
                <p:cNvPr id="42" name="Straight Connector 41"/>
                <p:cNvCxnSpPr/>
                <p:nvPr/>
              </p:nvCxnSpPr>
              <p:spPr bwMode="auto">
                <a:xfrm>
                  <a:off x="4590107" y="2662742"/>
                  <a:ext cx="0" cy="3295461"/>
                </a:xfrm>
                <a:prstGeom prst="line">
                  <a:avLst/>
                </a:prstGeom>
                <a:ln w="82550" cmpd="sng">
                  <a:solidFill>
                    <a:schemeClr val="bg1">
                      <a:lumMod val="75000"/>
                    </a:schemeClr>
                  </a:solidFill>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43" name="Triangle 42"/>
                <p:cNvSpPr/>
                <p:nvPr/>
              </p:nvSpPr>
              <p:spPr bwMode="auto">
                <a:xfrm rot="10800000">
                  <a:off x="4443077" y="5941878"/>
                  <a:ext cx="294057" cy="253497"/>
                </a:xfrm>
                <a:prstGeom prst="triangle">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44" name="TextBox 43"/>
                <p:cNvSpPr txBox="1"/>
                <p:nvPr/>
              </p:nvSpPr>
              <p:spPr>
                <a:xfrm>
                  <a:off x="4868407" y="2877228"/>
                  <a:ext cx="697115" cy="400110"/>
                </a:xfrm>
                <a:prstGeom prst="rect">
                  <a:avLst/>
                </a:prstGeom>
                <a:noFill/>
              </p:spPr>
              <p:txBody>
                <a:bodyPr wrap="square" rtlCol="0">
                  <a:spAutoFit/>
                </a:bodyPr>
                <a:lstStyle/>
                <a:p>
                  <a:pPr algn="ctr"/>
                  <a:r>
                    <a:rPr lang="en-US" sz="2000" b="1" dirty="0">
                      <a:solidFill>
                        <a:schemeClr val="bg1"/>
                      </a:solidFill>
                    </a:rPr>
                    <a:t>+10</a:t>
                  </a:r>
                </a:p>
              </p:txBody>
            </p:sp>
            <p:sp>
              <p:nvSpPr>
                <p:cNvPr id="45" name="TextBox 44"/>
                <p:cNvSpPr txBox="1"/>
                <p:nvPr/>
              </p:nvSpPr>
              <p:spPr>
                <a:xfrm>
                  <a:off x="4868407" y="3507943"/>
                  <a:ext cx="697114" cy="400110"/>
                </a:xfrm>
                <a:prstGeom prst="rect">
                  <a:avLst/>
                </a:prstGeom>
                <a:noFill/>
              </p:spPr>
              <p:txBody>
                <a:bodyPr wrap="square" rtlCol="0">
                  <a:spAutoFit/>
                </a:bodyPr>
                <a:lstStyle/>
                <a:p>
                  <a:pPr algn="ctr"/>
                  <a:r>
                    <a:rPr lang="en-US" sz="2000" b="1" dirty="0">
                      <a:solidFill>
                        <a:schemeClr val="bg1"/>
                      </a:solidFill>
                    </a:rPr>
                    <a:t>+5</a:t>
                  </a:r>
                </a:p>
              </p:txBody>
            </p:sp>
            <p:sp>
              <p:nvSpPr>
                <p:cNvPr id="46" name="TextBox 45"/>
                <p:cNvSpPr txBox="1"/>
                <p:nvPr/>
              </p:nvSpPr>
              <p:spPr>
                <a:xfrm>
                  <a:off x="4868407" y="4134357"/>
                  <a:ext cx="697114" cy="400110"/>
                </a:xfrm>
                <a:prstGeom prst="rect">
                  <a:avLst/>
                </a:prstGeom>
                <a:noFill/>
              </p:spPr>
              <p:txBody>
                <a:bodyPr wrap="square" rtlCol="0">
                  <a:spAutoFit/>
                </a:bodyPr>
                <a:lstStyle/>
                <a:p>
                  <a:pPr algn="ctr"/>
                  <a:r>
                    <a:rPr lang="en-US" sz="2000" b="1" dirty="0">
                      <a:solidFill>
                        <a:schemeClr val="bg1"/>
                      </a:solidFill>
                    </a:rPr>
                    <a:t>0</a:t>
                  </a:r>
                </a:p>
              </p:txBody>
            </p:sp>
            <p:sp>
              <p:nvSpPr>
                <p:cNvPr id="47" name="TextBox 46"/>
                <p:cNvSpPr txBox="1"/>
                <p:nvPr/>
              </p:nvSpPr>
              <p:spPr>
                <a:xfrm>
                  <a:off x="4868406" y="4784705"/>
                  <a:ext cx="697115" cy="400110"/>
                </a:xfrm>
                <a:prstGeom prst="rect">
                  <a:avLst/>
                </a:prstGeom>
                <a:noFill/>
              </p:spPr>
              <p:txBody>
                <a:bodyPr wrap="square" rtlCol="0">
                  <a:spAutoFit/>
                </a:bodyPr>
                <a:lstStyle/>
                <a:p>
                  <a:pPr algn="ctr"/>
                  <a:r>
                    <a:rPr lang="en-US" sz="2000" b="1" dirty="0">
                      <a:solidFill>
                        <a:schemeClr val="bg1"/>
                      </a:solidFill>
                    </a:rPr>
                    <a:t>-5</a:t>
                  </a:r>
                </a:p>
              </p:txBody>
            </p:sp>
            <p:sp>
              <p:nvSpPr>
                <p:cNvPr id="48" name="TextBox 47"/>
                <p:cNvSpPr txBox="1"/>
                <p:nvPr/>
              </p:nvSpPr>
              <p:spPr>
                <a:xfrm>
                  <a:off x="4947625" y="5401544"/>
                  <a:ext cx="617896" cy="400110"/>
                </a:xfrm>
                <a:prstGeom prst="rect">
                  <a:avLst/>
                </a:prstGeom>
                <a:noFill/>
              </p:spPr>
              <p:txBody>
                <a:bodyPr wrap="square" rtlCol="0">
                  <a:spAutoFit/>
                </a:bodyPr>
                <a:lstStyle/>
                <a:p>
                  <a:pPr algn="ctr"/>
                  <a:r>
                    <a:rPr lang="en-US" sz="2000" b="1" dirty="0">
                      <a:solidFill>
                        <a:schemeClr val="bg1"/>
                      </a:solidFill>
                    </a:rPr>
                    <a:t>-10</a:t>
                  </a:r>
                </a:p>
              </p:txBody>
            </p:sp>
          </p:grpSp>
          <p:sp>
            <p:nvSpPr>
              <p:cNvPr id="36" name="Triangle 35"/>
              <p:cNvSpPr/>
              <p:nvPr/>
            </p:nvSpPr>
            <p:spPr bwMode="auto">
              <a:xfrm>
                <a:off x="4443078" y="2425570"/>
                <a:ext cx="294057" cy="253497"/>
              </a:xfrm>
              <a:prstGeom prst="triangle">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grpSp>
      </p:grpSp>
    </p:spTree>
    <p:extLst>
      <p:ext uri="{BB962C8B-B14F-4D97-AF65-F5344CB8AC3E}">
        <p14:creationId xmlns:p14="http://schemas.microsoft.com/office/powerpoint/2010/main" val="285878761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048000"/>
            <a:ext cx="7772400" cy="1861185"/>
          </a:xfrm>
        </p:spPr>
        <p:txBody>
          <a:bodyPr/>
          <a:lstStyle/>
          <a:p>
            <a:r>
              <a:rPr lang="en-US" sz="3000" b="1" dirty="0"/>
              <a:t>See you next time!</a:t>
            </a:r>
          </a:p>
        </p:txBody>
      </p:sp>
    </p:spTree>
    <p:extLst>
      <p:ext uri="{BB962C8B-B14F-4D97-AF65-F5344CB8AC3E}">
        <p14:creationId xmlns:p14="http://schemas.microsoft.com/office/powerpoint/2010/main" val="6229118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675606" y="2989072"/>
            <a:ext cx="5791200" cy="3005328"/>
          </a:xfrm>
          <a:prstGeom prst="rect">
            <a:avLst/>
          </a:prstGeom>
        </p:spPr>
      </p:pic>
      <p:sp>
        <p:nvSpPr>
          <p:cNvPr id="2" name="Slide Number Placeholder 1"/>
          <p:cNvSpPr>
            <a:spLocks noGrp="1"/>
          </p:cNvSpPr>
          <p:nvPr>
            <p:ph type="sldNum" sz="quarter" idx="4"/>
          </p:nvPr>
        </p:nvSpPr>
        <p:spPr/>
        <p:txBody>
          <a:bodyPr/>
          <a:lstStyle/>
          <a:p>
            <a:fld id="{06B3CCE6-3D7D-AC46-9877-BAC74626ABE8}" type="slidenum">
              <a:rPr lang="en-US" smtClean="0"/>
              <a:pPr/>
              <a:t>5</a:t>
            </a:fld>
            <a:endParaRPr lang="en-US" dirty="0"/>
          </a:p>
        </p:txBody>
      </p:sp>
      <p:sp>
        <p:nvSpPr>
          <p:cNvPr id="3" name="Text Placeholder 2"/>
          <p:cNvSpPr>
            <a:spLocks noGrp="1"/>
          </p:cNvSpPr>
          <p:nvPr>
            <p:ph type="body" sz="quarter" idx="10"/>
          </p:nvPr>
        </p:nvSpPr>
        <p:spPr>
          <a:xfrm>
            <a:off x="1828800" y="2057400"/>
            <a:ext cx="5486400" cy="3886200"/>
          </a:xfrm>
        </p:spPr>
        <p:txBody>
          <a:bodyPr/>
          <a:lstStyle/>
          <a:p>
            <a:pPr marL="285750" indent="-285750">
              <a:buSzPct val="100000"/>
              <a:buFont typeface="Arial" panose="020B0604020202020204" pitchFamily="34" charset="0"/>
              <a:buChar char="•"/>
            </a:pPr>
            <a:r>
              <a:rPr lang="en-US" dirty="0"/>
              <a:t>What is the first thing you see when you look at this image?</a:t>
            </a:r>
          </a:p>
          <a:p>
            <a:pPr marL="0" indent="0">
              <a:buSzPct val="100000"/>
              <a:buNone/>
            </a:pPr>
            <a:endParaRPr lang="en-US" dirty="0"/>
          </a:p>
        </p:txBody>
      </p:sp>
      <p:sp>
        <p:nvSpPr>
          <p:cNvPr id="4" name="Title 3"/>
          <p:cNvSpPr>
            <a:spLocks noGrp="1"/>
          </p:cNvSpPr>
          <p:nvPr>
            <p:ph type="title"/>
          </p:nvPr>
        </p:nvSpPr>
        <p:spPr/>
        <p:txBody>
          <a:bodyPr/>
          <a:lstStyle/>
          <a:p>
            <a:r>
              <a:rPr lang="en-US" dirty="0"/>
              <a:t>Warm-Up</a:t>
            </a:r>
          </a:p>
        </p:txBody>
      </p:sp>
    </p:spTree>
    <p:extLst>
      <p:ext uri="{BB962C8B-B14F-4D97-AF65-F5344CB8AC3E}">
        <p14:creationId xmlns:p14="http://schemas.microsoft.com/office/powerpoint/2010/main" val="5737322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680719" y="5604095"/>
            <a:ext cx="7772400" cy="770362"/>
          </a:xfrm>
          <a:prstGeom prst="rect">
            <a:avLst/>
          </a:prstGeom>
          <a:ln>
            <a:noFill/>
          </a:ln>
        </p:spPr>
        <p:txBody>
          <a:bodyPr vert="horz" lIns="91440" tIns="45720" rIns="91440" bIns="45720" rtlCol="0" anchor="t" anchorCtr="0">
            <a:noAutofit/>
          </a:bodyPr>
          <a:lstStyle>
            <a:lvl1pPr marL="0" marR="0" indent="0" algn="ctr" defTabSz="457200" rtl="0" eaLnBrk="1" fontAlgn="auto" latinLnBrk="0" hangingPunct="1">
              <a:lnSpc>
                <a:spcPts val="4800"/>
              </a:lnSpc>
              <a:spcBef>
                <a:spcPct val="0"/>
              </a:spcBef>
              <a:spcAft>
                <a:spcPts val="0"/>
              </a:spcAft>
              <a:buClrTx/>
              <a:buSzTx/>
              <a:buFontTx/>
              <a:buNone/>
              <a:tabLst/>
              <a:defRPr lang="en-US" sz="3000" kern="1200" cap="all" spc="0" baseline="0">
                <a:solidFill>
                  <a:schemeClr val="accent3"/>
                </a:solidFill>
                <a:latin typeface="Arial"/>
                <a:ea typeface="+mj-ea"/>
                <a:cs typeface="Arial"/>
              </a:defRPr>
            </a:lvl1pPr>
          </a:lstStyle>
          <a:p>
            <a:r>
              <a:rPr lang="en-US" sz="4000" b="1" cap="none" dirty="0">
                <a:solidFill>
                  <a:schemeClr val="bg1"/>
                </a:solidFill>
                <a:effectLst>
                  <a:outerShdw blurRad="50800" dist="76200" dir="2700000" algn="tl" rotWithShape="0">
                    <a:prstClr val="black">
                      <a:alpha val="40000"/>
                    </a:prstClr>
                  </a:outerShdw>
                </a:effectLst>
              </a:rPr>
              <a:t>OPENING CHECK-IN</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508376" y="1271780"/>
            <a:ext cx="4117086" cy="4114800"/>
          </a:xfrm>
          <a:prstGeom prst="rect">
            <a:avLst/>
          </a:prstGeom>
          <a:effectLst>
            <a:outerShdw blurRad="50800" dist="76200" dir="2700000" algn="tl" rotWithShape="0">
              <a:prstClr val="black">
                <a:alpha val="10000"/>
              </a:prstClr>
            </a:outerShdw>
          </a:effectLst>
        </p:spPr>
      </p:pic>
    </p:spTree>
    <p:extLst>
      <p:ext uri="{BB962C8B-B14F-4D97-AF65-F5344CB8AC3E}">
        <p14:creationId xmlns:p14="http://schemas.microsoft.com/office/powerpoint/2010/main" val="15332900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7</a:t>
            </a:fld>
            <a:endParaRPr lang="en-US" dirty="0"/>
          </a:p>
        </p:txBody>
      </p:sp>
      <p:sp>
        <p:nvSpPr>
          <p:cNvPr id="4" name="Title 3"/>
          <p:cNvSpPr>
            <a:spLocks noGrp="1"/>
          </p:cNvSpPr>
          <p:nvPr>
            <p:ph type="title"/>
          </p:nvPr>
        </p:nvSpPr>
        <p:spPr/>
        <p:txBody>
          <a:bodyPr/>
          <a:lstStyle/>
          <a:p>
            <a:r>
              <a:rPr lang="en-US" dirty="0"/>
              <a:t>How Is Your Energy Today?</a:t>
            </a:r>
          </a:p>
        </p:txBody>
      </p:sp>
      <p:sp>
        <p:nvSpPr>
          <p:cNvPr id="22" name="Rounded Rectangle 21"/>
          <p:cNvSpPr/>
          <p:nvPr/>
        </p:nvSpPr>
        <p:spPr bwMode="auto">
          <a:xfrm>
            <a:off x="916383" y="1882486"/>
            <a:ext cx="2212408" cy="4260480"/>
          </a:xfrm>
          <a:prstGeom prst="roundRect">
            <a:avLst/>
          </a:prstGeom>
          <a:solidFill>
            <a:schemeClr val="bg2">
              <a:alpha val="59000"/>
            </a:schemeClr>
          </a:solidFill>
          <a:ln w="9525" cap="flat" cmpd="sng" algn="ctr">
            <a:noFill/>
            <a:prstDash val="solid"/>
            <a:round/>
            <a:headEnd type="none" w="med" len="med"/>
            <a:tailEnd type="none" w="med" len="med"/>
          </a:ln>
          <a:effectLst>
            <a:outerShdw blurRad="50800" dist="76200" dir="2700000" algn="tl" rotWithShape="0">
              <a:prstClr val="black">
                <a:alpha val="3000"/>
              </a:prstClr>
            </a:outerShdw>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cxnSp>
        <p:nvCxnSpPr>
          <p:cNvPr id="36" name="Straight Connector 35"/>
          <p:cNvCxnSpPr>
            <a:endCxn id="55" idx="3"/>
          </p:cNvCxnSpPr>
          <p:nvPr/>
        </p:nvCxnSpPr>
        <p:spPr bwMode="auto">
          <a:xfrm flipH="1">
            <a:off x="2025282" y="2980630"/>
            <a:ext cx="5705" cy="1962547"/>
          </a:xfrm>
          <a:prstGeom prst="line">
            <a:avLst/>
          </a:prstGeom>
          <a:ln w="82550" cmpd="sng">
            <a:solidFill>
              <a:schemeClr val="bg1">
                <a:lumMod val="75000"/>
              </a:schemeClr>
            </a:solidFill>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37" name="Triangle 36"/>
          <p:cNvSpPr/>
          <p:nvPr/>
        </p:nvSpPr>
        <p:spPr bwMode="auto">
          <a:xfrm rot="10800000">
            <a:off x="1878254" y="4943177"/>
            <a:ext cx="294057" cy="253497"/>
          </a:xfrm>
          <a:prstGeom prst="triangle">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38" name="TextBox 37"/>
          <p:cNvSpPr txBox="1"/>
          <p:nvPr/>
        </p:nvSpPr>
        <p:spPr>
          <a:xfrm>
            <a:off x="1079197" y="2000175"/>
            <a:ext cx="1903583" cy="707886"/>
          </a:xfrm>
          <a:prstGeom prst="rect">
            <a:avLst/>
          </a:prstGeom>
          <a:noFill/>
        </p:spPr>
        <p:txBody>
          <a:bodyPr wrap="square" rtlCol="0">
            <a:spAutoFit/>
          </a:bodyPr>
          <a:lstStyle/>
          <a:p>
            <a:pPr algn="ctr"/>
            <a:r>
              <a:rPr lang="en-US" sz="2000" b="1" dirty="0">
                <a:solidFill>
                  <a:schemeClr val="accent3"/>
                </a:solidFill>
              </a:rPr>
              <a:t>Totally Comfortable</a:t>
            </a:r>
          </a:p>
        </p:txBody>
      </p:sp>
      <p:sp>
        <p:nvSpPr>
          <p:cNvPr id="39" name="Triangle 38"/>
          <p:cNvSpPr/>
          <p:nvPr/>
        </p:nvSpPr>
        <p:spPr bwMode="auto">
          <a:xfrm>
            <a:off x="1878255" y="2731675"/>
            <a:ext cx="294057" cy="253497"/>
          </a:xfrm>
          <a:prstGeom prst="triangle">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40" name="TextBox 39"/>
          <p:cNvSpPr txBox="1"/>
          <p:nvPr/>
        </p:nvSpPr>
        <p:spPr>
          <a:xfrm>
            <a:off x="991515" y="5305759"/>
            <a:ext cx="2078947" cy="707886"/>
          </a:xfrm>
          <a:prstGeom prst="rect">
            <a:avLst/>
          </a:prstGeom>
          <a:noFill/>
        </p:spPr>
        <p:txBody>
          <a:bodyPr wrap="square" rtlCol="0">
            <a:spAutoFit/>
          </a:bodyPr>
          <a:lstStyle/>
          <a:p>
            <a:pPr algn="ctr"/>
            <a:r>
              <a:rPr lang="en-US" sz="2000" b="1" dirty="0">
                <a:solidFill>
                  <a:schemeClr val="accent5"/>
                </a:solidFill>
              </a:rPr>
              <a:t>Really Uncomfortable</a:t>
            </a:r>
          </a:p>
        </p:txBody>
      </p:sp>
      <p:sp>
        <p:nvSpPr>
          <p:cNvPr id="41" name="Rounded Rectangle 40"/>
          <p:cNvSpPr/>
          <p:nvPr/>
        </p:nvSpPr>
        <p:spPr bwMode="auto">
          <a:xfrm>
            <a:off x="6027763" y="1882486"/>
            <a:ext cx="2212408" cy="4260480"/>
          </a:xfrm>
          <a:prstGeom prst="roundRect">
            <a:avLst/>
          </a:prstGeom>
          <a:solidFill>
            <a:schemeClr val="bg2">
              <a:alpha val="59000"/>
            </a:schemeClr>
          </a:solidFill>
          <a:ln w="9525" cap="flat" cmpd="sng" algn="ctr">
            <a:noFill/>
            <a:prstDash val="solid"/>
            <a:round/>
            <a:headEnd type="none" w="med" len="med"/>
            <a:tailEnd type="none" w="med" len="med"/>
          </a:ln>
          <a:effectLst>
            <a:outerShdw blurRad="50800" dist="76200" dir="2700000" algn="tl" rotWithShape="0">
              <a:prstClr val="black">
                <a:alpha val="3000"/>
              </a:prstClr>
            </a:outerShdw>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kumimoji="0" lang="en-US" sz="1000" b="0" i="0" u="none" strike="noStrike" cap="none" normalizeH="0" baseline="0" dirty="0">
                <a:ln>
                  <a:noFill/>
                </a:ln>
                <a:solidFill>
                  <a:schemeClr val="tx1"/>
                </a:solidFill>
                <a:effectLst/>
                <a:latin typeface="Arial" charset="0"/>
              </a:rPr>
              <a:t>z</a:t>
            </a:r>
          </a:p>
        </p:txBody>
      </p:sp>
      <p:cxnSp>
        <p:nvCxnSpPr>
          <p:cNvPr id="42" name="Straight Connector 41"/>
          <p:cNvCxnSpPr>
            <a:endCxn id="61" idx="3"/>
          </p:cNvCxnSpPr>
          <p:nvPr/>
        </p:nvCxnSpPr>
        <p:spPr bwMode="auto">
          <a:xfrm flipH="1">
            <a:off x="7136662" y="2907460"/>
            <a:ext cx="5705" cy="2206990"/>
          </a:xfrm>
          <a:prstGeom prst="line">
            <a:avLst/>
          </a:prstGeom>
          <a:ln w="82550" cmpd="sng">
            <a:solidFill>
              <a:schemeClr val="bg1">
                <a:lumMod val="75000"/>
              </a:schemeClr>
            </a:solidFill>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43" name="Triangle 42"/>
          <p:cNvSpPr/>
          <p:nvPr/>
        </p:nvSpPr>
        <p:spPr bwMode="auto">
          <a:xfrm rot="10800000">
            <a:off x="6989634" y="5114450"/>
            <a:ext cx="294057" cy="253497"/>
          </a:xfrm>
          <a:prstGeom prst="triangle">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44" name="TextBox 43"/>
          <p:cNvSpPr txBox="1"/>
          <p:nvPr/>
        </p:nvSpPr>
        <p:spPr>
          <a:xfrm>
            <a:off x="6190577" y="2144287"/>
            <a:ext cx="1903583" cy="400110"/>
          </a:xfrm>
          <a:prstGeom prst="rect">
            <a:avLst/>
          </a:prstGeom>
          <a:noFill/>
        </p:spPr>
        <p:txBody>
          <a:bodyPr wrap="square" rtlCol="0">
            <a:spAutoFit/>
          </a:bodyPr>
          <a:lstStyle/>
          <a:p>
            <a:pPr algn="ctr"/>
            <a:r>
              <a:rPr lang="en-US" sz="2000" b="1" dirty="0">
                <a:solidFill>
                  <a:schemeClr val="accent3"/>
                </a:solidFill>
              </a:rPr>
              <a:t>Great Match</a:t>
            </a:r>
          </a:p>
        </p:txBody>
      </p:sp>
      <p:sp>
        <p:nvSpPr>
          <p:cNvPr id="45" name="Triangle 44"/>
          <p:cNvSpPr/>
          <p:nvPr/>
        </p:nvSpPr>
        <p:spPr bwMode="auto">
          <a:xfrm>
            <a:off x="6989635" y="2640399"/>
            <a:ext cx="294057" cy="253497"/>
          </a:xfrm>
          <a:prstGeom prst="triangle">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46" name="TextBox 45"/>
          <p:cNvSpPr txBox="1"/>
          <p:nvPr/>
        </p:nvSpPr>
        <p:spPr>
          <a:xfrm>
            <a:off x="6102895" y="5504192"/>
            <a:ext cx="2078947" cy="400110"/>
          </a:xfrm>
          <a:prstGeom prst="rect">
            <a:avLst/>
          </a:prstGeom>
          <a:noFill/>
        </p:spPr>
        <p:txBody>
          <a:bodyPr wrap="square" rtlCol="0">
            <a:spAutoFit/>
          </a:bodyPr>
          <a:lstStyle/>
          <a:p>
            <a:pPr algn="ctr"/>
            <a:r>
              <a:rPr lang="en-US" sz="2000" b="1" dirty="0">
                <a:solidFill>
                  <a:schemeClr val="accent5"/>
                </a:solidFill>
              </a:rPr>
              <a:t>Terrible Match</a:t>
            </a:r>
          </a:p>
        </p:txBody>
      </p:sp>
      <p:grpSp>
        <p:nvGrpSpPr>
          <p:cNvPr id="47" name="Group 46"/>
          <p:cNvGrpSpPr/>
          <p:nvPr/>
        </p:nvGrpSpPr>
        <p:grpSpPr>
          <a:xfrm>
            <a:off x="3695564" y="1882486"/>
            <a:ext cx="1765426" cy="4260480"/>
            <a:chOff x="3561881" y="1747732"/>
            <a:chExt cx="1765426" cy="4260480"/>
          </a:xfrm>
        </p:grpSpPr>
        <p:sp>
          <p:nvSpPr>
            <p:cNvPr id="48" name="Rounded Rectangle 47"/>
            <p:cNvSpPr/>
            <p:nvPr/>
          </p:nvSpPr>
          <p:spPr bwMode="auto">
            <a:xfrm>
              <a:off x="3561881" y="1747732"/>
              <a:ext cx="1765426" cy="4260480"/>
            </a:xfrm>
            <a:prstGeom prst="roundRect">
              <a:avLst/>
            </a:prstGeom>
            <a:solidFill>
              <a:schemeClr val="bg2">
                <a:alpha val="59000"/>
              </a:schemeClr>
            </a:solidFill>
            <a:ln w="9525" cap="flat" cmpd="sng" algn="ctr">
              <a:noFill/>
              <a:prstDash val="solid"/>
              <a:round/>
              <a:headEnd type="none" w="med" len="med"/>
              <a:tailEnd type="none" w="med" len="med"/>
            </a:ln>
            <a:effectLst>
              <a:outerShdw blurRad="50800" dist="76200" dir="2700000" algn="tl" rotWithShape="0">
                <a:prstClr val="black">
                  <a:alpha val="3000"/>
                </a:prstClr>
              </a:outerShdw>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grpSp>
          <p:nvGrpSpPr>
            <p:cNvPr id="49" name="Group 48"/>
            <p:cNvGrpSpPr/>
            <p:nvPr/>
          </p:nvGrpSpPr>
          <p:grpSpPr>
            <a:xfrm>
              <a:off x="3903739" y="1969604"/>
              <a:ext cx="1122445" cy="3769805"/>
              <a:chOff x="4443077" y="2425570"/>
              <a:chExt cx="1122445" cy="3769805"/>
            </a:xfrm>
          </p:grpSpPr>
          <p:grpSp>
            <p:nvGrpSpPr>
              <p:cNvPr id="50" name="Group 49"/>
              <p:cNvGrpSpPr/>
              <p:nvPr/>
            </p:nvGrpSpPr>
            <p:grpSpPr>
              <a:xfrm>
                <a:off x="4443077" y="2662742"/>
                <a:ext cx="1122445" cy="3532633"/>
                <a:chOff x="4443077" y="2662742"/>
                <a:chExt cx="1122445" cy="3532633"/>
              </a:xfrm>
            </p:grpSpPr>
            <p:sp>
              <p:nvSpPr>
                <p:cNvPr id="52" name="Off-page Connector 51"/>
                <p:cNvSpPr/>
                <p:nvPr/>
              </p:nvSpPr>
              <p:spPr bwMode="auto">
                <a:xfrm rot="5400000">
                  <a:off x="4978523" y="5197316"/>
                  <a:ext cx="350132" cy="823865"/>
                </a:xfrm>
                <a:prstGeom prst="flowChartOffpageConnector">
                  <a:avLst/>
                </a:prstGeom>
                <a:solidFill>
                  <a:schemeClr val="accent5"/>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53" name="Off-page Connector 52"/>
                <p:cNvSpPr/>
                <p:nvPr/>
              </p:nvSpPr>
              <p:spPr bwMode="auto">
                <a:xfrm rot="5400000">
                  <a:off x="4978523" y="3293512"/>
                  <a:ext cx="350132" cy="823865"/>
                </a:xfrm>
                <a:prstGeom prst="flowChartOffpageConnector">
                  <a:avLst/>
                </a:prstGeom>
                <a:solidFill>
                  <a:schemeClr val="accent3">
                    <a:lumMod val="40000"/>
                    <a:lumOff val="6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54" name="Off-page Connector 53"/>
                <p:cNvSpPr/>
                <p:nvPr/>
              </p:nvSpPr>
              <p:spPr bwMode="auto">
                <a:xfrm rot="5400000">
                  <a:off x="4978523" y="2666840"/>
                  <a:ext cx="350132" cy="823865"/>
                </a:xfrm>
                <a:prstGeom prst="flowChartOffpageConnector">
                  <a:avLst/>
                </a:prstGeom>
                <a:solidFill>
                  <a:schemeClr val="accent3"/>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55" name="Off-page Connector 54"/>
                <p:cNvSpPr/>
                <p:nvPr/>
              </p:nvSpPr>
              <p:spPr bwMode="auto">
                <a:xfrm rot="5400000">
                  <a:off x="4978523" y="4573471"/>
                  <a:ext cx="350132" cy="823865"/>
                </a:xfrm>
                <a:prstGeom prst="flowChartOffpageConnector">
                  <a:avLst/>
                </a:prstGeom>
                <a:solidFill>
                  <a:schemeClr val="accent5">
                    <a:lumMod val="40000"/>
                    <a:lumOff val="6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56" name="Off-page Connector 55"/>
                <p:cNvSpPr/>
                <p:nvPr/>
              </p:nvSpPr>
              <p:spPr bwMode="auto">
                <a:xfrm rot="5400000">
                  <a:off x="4978523" y="3920185"/>
                  <a:ext cx="350132" cy="823865"/>
                </a:xfrm>
                <a:prstGeom prst="flowChartOffpageConnector">
                  <a:avLst/>
                </a:prstGeom>
                <a:solidFill>
                  <a:schemeClr val="accent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cxnSp>
              <p:nvCxnSpPr>
                <p:cNvPr id="57" name="Straight Connector 56"/>
                <p:cNvCxnSpPr/>
                <p:nvPr/>
              </p:nvCxnSpPr>
              <p:spPr bwMode="auto">
                <a:xfrm>
                  <a:off x="4590107" y="2662742"/>
                  <a:ext cx="0" cy="3295461"/>
                </a:xfrm>
                <a:prstGeom prst="line">
                  <a:avLst/>
                </a:prstGeom>
                <a:ln w="82550" cmpd="sng">
                  <a:solidFill>
                    <a:schemeClr val="bg1">
                      <a:lumMod val="75000"/>
                    </a:schemeClr>
                  </a:solidFill>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58" name="Triangle 57"/>
                <p:cNvSpPr/>
                <p:nvPr/>
              </p:nvSpPr>
              <p:spPr bwMode="auto">
                <a:xfrm rot="10800000">
                  <a:off x="4443077" y="5941878"/>
                  <a:ext cx="294057" cy="253497"/>
                </a:xfrm>
                <a:prstGeom prst="triangle">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59" name="TextBox 58"/>
                <p:cNvSpPr txBox="1"/>
                <p:nvPr/>
              </p:nvSpPr>
              <p:spPr>
                <a:xfrm>
                  <a:off x="4868407" y="2877228"/>
                  <a:ext cx="697115" cy="400110"/>
                </a:xfrm>
                <a:prstGeom prst="rect">
                  <a:avLst/>
                </a:prstGeom>
                <a:noFill/>
              </p:spPr>
              <p:txBody>
                <a:bodyPr wrap="square" rtlCol="0">
                  <a:spAutoFit/>
                </a:bodyPr>
                <a:lstStyle/>
                <a:p>
                  <a:pPr algn="ctr"/>
                  <a:r>
                    <a:rPr lang="en-US" sz="2000" b="1" dirty="0">
                      <a:solidFill>
                        <a:schemeClr val="bg1"/>
                      </a:solidFill>
                    </a:rPr>
                    <a:t>+10</a:t>
                  </a:r>
                </a:p>
              </p:txBody>
            </p:sp>
            <p:sp>
              <p:nvSpPr>
                <p:cNvPr id="60" name="TextBox 59"/>
                <p:cNvSpPr txBox="1"/>
                <p:nvPr/>
              </p:nvSpPr>
              <p:spPr>
                <a:xfrm>
                  <a:off x="4868407" y="3507943"/>
                  <a:ext cx="697114" cy="400110"/>
                </a:xfrm>
                <a:prstGeom prst="rect">
                  <a:avLst/>
                </a:prstGeom>
                <a:noFill/>
              </p:spPr>
              <p:txBody>
                <a:bodyPr wrap="square" rtlCol="0">
                  <a:spAutoFit/>
                </a:bodyPr>
                <a:lstStyle/>
                <a:p>
                  <a:pPr algn="ctr"/>
                  <a:r>
                    <a:rPr lang="en-US" sz="2000" b="1" dirty="0">
                      <a:solidFill>
                        <a:schemeClr val="bg1"/>
                      </a:solidFill>
                    </a:rPr>
                    <a:t>+5</a:t>
                  </a:r>
                </a:p>
              </p:txBody>
            </p:sp>
            <p:sp>
              <p:nvSpPr>
                <p:cNvPr id="61" name="TextBox 60"/>
                <p:cNvSpPr txBox="1"/>
                <p:nvPr/>
              </p:nvSpPr>
              <p:spPr>
                <a:xfrm>
                  <a:off x="4868407" y="4134357"/>
                  <a:ext cx="697114" cy="400110"/>
                </a:xfrm>
                <a:prstGeom prst="rect">
                  <a:avLst/>
                </a:prstGeom>
                <a:noFill/>
              </p:spPr>
              <p:txBody>
                <a:bodyPr wrap="square" rtlCol="0">
                  <a:spAutoFit/>
                </a:bodyPr>
                <a:lstStyle/>
                <a:p>
                  <a:pPr algn="ctr"/>
                  <a:r>
                    <a:rPr lang="en-US" sz="2000" b="1" dirty="0">
                      <a:solidFill>
                        <a:schemeClr val="bg1"/>
                      </a:solidFill>
                    </a:rPr>
                    <a:t>0</a:t>
                  </a:r>
                </a:p>
              </p:txBody>
            </p:sp>
            <p:sp>
              <p:nvSpPr>
                <p:cNvPr id="62" name="TextBox 61"/>
                <p:cNvSpPr txBox="1"/>
                <p:nvPr/>
              </p:nvSpPr>
              <p:spPr>
                <a:xfrm>
                  <a:off x="4868406" y="4784705"/>
                  <a:ext cx="697115" cy="400110"/>
                </a:xfrm>
                <a:prstGeom prst="rect">
                  <a:avLst/>
                </a:prstGeom>
                <a:noFill/>
              </p:spPr>
              <p:txBody>
                <a:bodyPr wrap="square" rtlCol="0">
                  <a:spAutoFit/>
                </a:bodyPr>
                <a:lstStyle/>
                <a:p>
                  <a:pPr algn="ctr"/>
                  <a:r>
                    <a:rPr lang="en-US" sz="2000" b="1" dirty="0">
                      <a:solidFill>
                        <a:schemeClr val="bg1"/>
                      </a:solidFill>
                    </a:rPr>
                    <a:t>-5</a:t>
                  </a:r>
                </a:p>
              </p:txBody>
            </p:sp>
            <p:sp>
              <p:nvSpPr>
                <p:cNvPr id="63" name="TextBox 62"/>
                <p:cNvSpPr txBox="1"/>
                <p:nvPr/>
              </p:nvSpPr>
              <p:spPr>
                <a:xfrm>
                  <a:off x="4947625" y="5401544"/>
                  <a:ext cx="617896" cy="400110"/>
                </a:xfrm>
                <a:prstGeom prst="rect">
                  <a:avLst/>
                </a:prstGeom>
                <a:noFill/>
              </p:spPr>
              <p:txBody>
                <a:bodyPr wrap="square" rtlCol="0">
                  <a:spAutoFit/>
                </a:bodyPr>
                <a:lstStyle/>
                <a:p>
                  <a:pPr algn="ctr"/>
                  <a:r>
                    <a:rPr lang="en-US" sz="2000" b="1" dirty="0">
                      <a:solidFill>
                        <a:schemeClr val="bg1"/>
                      </a:solidFill>
                    </a:rPr>
                    <a:t>-10</a:t>
                  </a:r>
                </a:p>
              </p:txBody>
            </p:sp>
          </p:grpSp>
          <p:sp>
            <p:nvSpPr>
              <p:cNvPr id="51" name="Triangle 50"/>
              <p:cNvSpPr/>
              <p:nvPr/>
            </p:nvSpPr>
            <p:spPr bwMode="auto">
              <a:xfrm>
                <a:off x="4443078" y="2425570"/>
                <a:ext cx="294057" cy="253497"/>
              </a:xfrm>
              <a:prstGeom prst="triangle">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grpSp>
      </p:grpSp>
    </p:spTree>
    <p:extLst>
      <p:ext uri="{BB962C8B-B14F-4D97-AF65-F5344CB8AC3E}">
        <p14:creationId xmlns:p14="http://schemas.microsoft.com/office/powerpoint/2010/main" val="24406979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6B3CCE6-3D7D-AC46-9877-BAC74626ABE8}" type="slidenum">
              <a:rPr lang="en-US" smtClean="0"/>
              <a:pPr/>
              <a:t>8</a:t>
            </a:fld>
            <a:endParaRPr lang="en-US" dirty="0"/>
          </a:p>
        </p:txBody>
      </p:sp>
      <p:sp>
        <p:nvSpPr>
          <p:cNvPr id="3" name="Text Placeholder 2"/>
          <p:cNvSpPr>
            <a:spLocks noGrp="1"/>
          </p:cNvSpPr>
          <p:nvPr>
            <p:ph type="body" sz="quarter" idx="10"/>
          </p:nvPr>
        </p:nvSpPr>
        <p:spPr>
          <a:xfrm>
            <a:off x="1295400" y="2067025"/>
            <a:ext cx="6553200" cy="3886200"/>
          </a:xfrm>
        </p:spPr>
        <p:txBody>
          <a:bodyPr/>
          <a:lstStyle/>
          <a:p>
            <a:pPr>
              <a:lnSpc>
                <a:spcPct val="100000"/>
              </a:lnSpc>
              <a:spcAft>
                <a:spcPts val="1800"/>
              </a:spcAft>
              <a:buSzPct val="100000"/>
            </a:pPr>
            <a:r>
              <a:rPr lang="en-US" dirty="0"/>
              <a:t>If your energy is comfortable and a good match, great!</a:t>
            </a:r>
          </a:p>
          <a:p>
            <a:pPr>
              <a:lnSpc>
                <a:spcPct val="100000"/>
              </a:lnSpc>
              <a:spcAft>
                <a:spcPts val="1800"/>
              </a:spcAft>
              <a:buSzPct val="100000"/>
            </a:pPr>
            <a:r>
              <a:rPr lang="en-US" dirty="0"/>
              <a:t>If not, </a:t>
            </a:r>
            <a:r>
              <a:rPr lang="en-US" b="1" dirty="0">
                <a:solidFill>
                  <a:schemeClr val="accent3"/>
                </a:solidFill>
              </a:rPr>
              <a:t>what can you do to get it there</a:t>
            </a:r>
            <a:r>
              <a:rPr lang="en-US" dirty="0"/>
              <a:t>?</a:t>
            </a:r>
          </a:p>
        </p:txBody>
      </p:sp>
      <p:sp>
        <p:nvSpPr>
          <p:cNvPr id="4" name="Title 3"/>
          <p:cNvSpPr>
            <a:spLocks noGrp="1"/>
          </p:cNvSpPr>
          <p:nvPr>
            <p:ph type="title"/>
          </p:nvPr>
        </p:nvSpPr>
        <p:spPr/>
        <p:txBody>
          <a:bodyPr/>
          <a:lstStyle/>
          <a:p>
            <a:r>
              <a:rPr lang="en-US" dirty="0"/>
              <a:t>Getting Comfortable</a:t>
            </a:r>
          </a:p>
        </p:txBody>
      </p:sp>
    </p:spTree>
    <p:extLst>
      <p:ext uri="{BB962C8B-B14F-4D97-AF65-F5344CB8AC3E}">
        <p14:creationId xmlns:p14="http://schemas.microsoft.com/office/powerpoint/2010/main" val="2788806160"/>
      </p:ext>
    </p:extLst>
  </p:cSld>
  <p:clrMapOvr>
    <a:masterClrMapping/>
  </p:clrMapOvr>
</p:sld>
</file>

<file path=ppt/theme/theme1.xml><?xml version="1.0" encoding="utf-8"?>
<a:theme xmlns:a="http://schemas.openxmlformats.org/drawingml/2006/main" name="2_Office Theme">
  <a:themeElements>
    <a:clrScheme name="AECF_ColorTheme_8_15_12">
      <a:dk1>
        <a:srgbClr val="000000"/>
      </a:dk1>
      <a:lt1>
        <a:srgbClr val="FFFFFF"/>
      </a:lt1>
      <a:dk2>
        <a:srgbClr val="595959"/>
      </a:dk2>
      <a:lt2>
        <a:srgbClr val="EDE4CA"/>
      </a:lt2>
      <a:accent1>
        <a:srgbClr val="97A825"/>
      </a:accent1>
      <a:accent2>
        <a:srgbClr val="849120"/>
      </a:accent2>
      <a:accent3>
        <a:srgbClr val="DA5521"/>
      </a:accent3>
      <a:accent4>
        <a:srgbClr val="E9AF1D"/>
      </a:accent4>
      <a:accent5>
        <a:srgbClr val="005293"/>
      </a:accent5>
      <a:accent6>
        <a:srgbClr val="5A5284"/>
      </a:accent6>
      <a:hlink>
        <a:srgbClr val="005293"/>
      </a:hlink>
      <a:folHlink>
        <a:srgbClr val="0665A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AECF_ColorPalette_Office_r1">
  <a:themeElements>
    <a:clrScheme name="AECF_ColorTheme_8_15_12">
      <a:dk1>
        <a:srgbClr val="000000"/>
      </a:dk1>
      <a:lt1>
        <a:srgbClr val="FFFFFF"/>
      </a:lt1>
      <a:dk2>
        <a:srgbClr val="595959"/>
      </a:dk2>
      <a:lt2>
        <a:srgbClr val="EDE4CA"/>
      </a:lt2>
      <a:accent1>
        <a:srgbClr val="97A825"/>
      </a:accent1>
      <a:accent2>
        <a:srgbClr val="849120"/>
      </a:accent2>
      <a:accent3>
        <a:srgbClr val="DA5521"/>
      </a:accent3>
      <a:accent4>
        <a:srgbClr val="E9AF1D"/>
      </a:accent4>
      <a:accent5>
        <a:srgbClr val="005293"/>
      </a:accent5>
      <a:accent6>
        <a:srgbClr val="5A5284"/>
      </a:accent6>
      <a:hlink>
        <a:srgbClr val="005293"/>
      </a:hlink>
      <a:folHlink>
        <a:srgbClr val="0665A4"/>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808080"/>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50000"/>
          </a:spcBef>
          <a:spcAft>
            <a:spcPct val="0"/>
          </a:spcAft>
          <a:buClrTx/>
          <a:buSzTx/>
          <a:buFontTx/>
          <a:buNone/>
          <a:tabLst/>
          <a:defRPr kumimoji="0" lang="en-US"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808080"/>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50000"/>
          </a:spcBef>
          <a:spcAft>
            <a:spcPct val="0"/>
          </a:spcAft>
          <a:buClrTx/>
          <a:buSzTx/>
          <a:buFontTx/>
          <a:buNone/>
          <a:tabLst/>
          <a:defRPr kumimoji="0" lang="en-US" sz="10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00"/>
        </a:dk1>
        <a:lt1>
          <a:srgbClr val="FFFFFF"/>
        </a:lt1>
        <a:dk2>
          <a:srgbClr val="000000"/>
        </a:dk2>
        <a:lt2>
          <a:srgbClr val="C0C0C0"/>
        </a:lt2>
        <a:accent1>
          <a:srgbClr val="B72C00"/>
        </a:accent1>
        <a:accent2>
          <a:srgbClr val="006666"/>
        </a:accent2>
        <a:accent3>
          <a:srgbClr val="FFFFFF"/>
        </a:accent3>
        <a:accent4>
          <a:srgbClr val="000000"/>
        </a:accent4>
        <a:accent5>
          <a:srgbClr val="D8ACAA"/>
        </a:accent5>
        <a:accent6>
          <a:srgbClr val="005C5C"/>
        </a:accent6>
        <a:hlink>
          <a:srgbClr val="3D97AF"/>
        </a:hlink>
        <a:folHlink>
          <a:srgbClr val="E2E1C0"/>
        </a:folHlink>
      </a:clrScheme>
      <a:clrMap bg1="lt1" tx1="dk1" bg2="lt2" tx2="dk2" accent1="accent1" accent2="accent2" accent3="accent3" accent4="accent4" accent5="accent5" accent6="accent6" hlink="hlink" folHlink="folHlink"/>
    </a:extraClrScheme>
    <a:extraClrScheme>
      <a:clrScheme name="Default Design 14">
        <a:dk1>
          <a:srgbClr val="000000"/>
        </a:dk1>
        <a:lt1>
          <a:srgbClr val="FFFFFF"/>
        </a:lt1>
        <a:dk2>
          <a:srgbClr val="000000"/>
        </a:dk2>
        <a:lt2>
          <a:srgbClr val="C0C0C0"/>
        </a:lt2>
        <a:accent1>
          <a:srgbClr val="B72C00"/>
        </a:accent1>
        <a:accent2>
          <a:srgbClr val="0000FF"/>
        </a:accent2>
        <a:accent3>
          <a:srgbClr val="FFFFFF"/>
        </a:accent3>
        <a:accent4>
          <a:srgbClr val="000000"/>
        </a:accent4>
        <a:accent5>
          <a:srgbClr val="D8ACAA"/>
        </a:accent5>
        <a:accent6>
          <a:srgbClr val="0000E7"/>
        </a:accent6>
        <a:hlink>
          <a:srgbClr val="3D97AF"/>
        </a:hlink>
        <a:folHlink>
          <a:srgbClr val="E2E1C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Office Theme">
  <a:themeElements>
    <a:clrScheme name="AECF_ColorTheme_8_15_12">
      <a:dk1>
        <a:srgbClr val="000000"/>
      </a:dk1>
      <a:lt1>
        <a:srgbClr val="FFFFFF"/>
      </a:lt1>
      <a:dk2>
        <a:srgbClr val="595959"/>
      </a:dk2>
      <a:lt2>
        <a:srgbClr val="EDE4CA"/>
      </a:lt2>
      <a:accent1>
        <a:srgbClr val="97A825"/>
      </a:accent1>
      <a:accent2>
        <a:srgbClr val="849120"/>
      </a:accent2>
      <a:accent3>
        <a:srgbClr val="DA5521"/>
      </a:accent3>
      <a:accent4>
        <a:srgbClr val="E9AF1D"/>
      </a:accent4>
      <a:accent5>
        <a:srgbClr val="005293"/>
      </a:accent5>
      <a:accent6>
        <a:srgbClr val="5A5284"/>
      </a:accent6>
      <a:hlink>
        <a:srgbClr val="005293"/>
      </a:hlink>
      <a:folHlink>
        <a:srgbClr val="0665A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4_Office Theme">
  <a:themeElements>
    <a:clrScheme name="AECF_ColorTheme_8_15_12">
      <a:dk1>
        <a:srgbClr val="000000"/>
      </a:dk1>
      <a:lt1>
        <a:srgbClr val="FFFFFF"/>
      </a:lt1>
      <a:dk2>
        <a:srgbClr val="595959"/>
      </a:dk2>
      <a:lt2>
        <a:srgbClr val="EDE4CA"/>
      </a:lt2>
      <a:accent1>
        <a:srgbClr val="97A825"/>
      </a:accent1>
      <a:accent2>
        <a:srgbClr val="849120"/>
      </a:accent2>
      <a:accent3>
        <a:srgbClr val="DA5521"/>
      </a:accent3>
      <a:accent4>
        <a:srgbClr val="E9AF1D"/>
      </a:accent4>
      <a:accent5>
        <a:srgbClr val="005293"/>
      </a:accent5>
      <a:accent6>
        <a:srgbClr val="5A5284"/>
      </a:accent6>
      <a:hlink>
        <a:srgbClr val="005293"/>
      </a:hlink>
      <a:folHlink>
        <a:srgbClr val="0665A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49A96110ACDB5428B13BAB874E3215B" ma:contentTypeVersion="0" ma:contentTypeDescription="Create a new document." ma:contentTypeScope="" ma:versionID="4fab5cec9f4742c53e04ba51c40e5325">
  <xsd:schema xmlns:xsd="http://www.w3.org/2001/XMLSchema" xmlns:xs="http://www.w3.org/2001/XMLSchema" xmlns:p="http://schemas.microsoft.com/office/2006/metadata/properties" targetNamespace="http://schemas.microsoft.com/office/2006/metadata/properties" ma:root="true" ma:fieldsID="a4dacf80bf3dc4653b5ffcc0cf5ce856">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7087737-6343-4534-925B-8F1191AEB86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9239B419-7817-410E-8951-AD9E0C898A99}">
  <ds:schemaRefs>
    <ds:schemaRef ds:uri="http://www.w3.org/XML/1998/namespace"/>
    <ds:schemaRef ds:uri="http://schemas.microsoft.com/office/infopath/2007/PartnerControls"/>
    <ds:schemaRef ds:uri="http://purl.org/dc/elements/1.1/"/>
    <ds:schemaRef ds:uri="http://purl.org/dc/dcmitype/"/>
    <ds:schemaRef ds:uri="http://schemas.openxmlformats.org/package/2006/metadata/core-properties"/>
    <ds:schemaRef ds:uri="http://purl.org/dc/terms/"/>
    <ds:schemaRef ds:uri="http://schemas.microsoft.com/office/2006/documentManagement/types"/>
    <ds:schemaRef ds:uri="http://schemas.microsoft.com/office/2006/metadata/properties"/>
  </ds:schemaRefs>
</ds:datastoreItem>
</file>

<file path=customXml/itemProps3.xml><?xml version="1.0" encoding="utf-8"?>
<ds:datastoreItem xmlns:ds="http://schemas.openxmlformats.org/officeDocument/2006/customXml" ds:itemID="{8D57F3BB-5A1E-4C49-B3E6-6D0BD582536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E2S ppt Theme Experiment.thmx</Template>
  <TotalTime>30491</TotalTime>
  <Words>1735</Words>
  <Application>Microsoft Macintosh PowerPoint</Application>
  <PresentationFormat>On-screen Show (4:3)</PresentationFormat>
  <Paragraphs>262</Paragraphs>
  <Slides>52</Slides>
  <Notes>0</Notes>
  <HiddenSlides>0</HiddenSlides>
  <MMClips>0</MMClips>
  <ScaleCrop>false</ScaleCrop>
  <HeadingPairs>
    <vt:vector size="6" baseType="variant">
      <vt:variant>
        <vt:lpstr>Fonts Used</vt:lpstr>
      </vt:variant>
      <vt:variant>
        <vt:i4>6</vt:i4>
      </vt:variant>
      <vt:variant>
        <vt:lpstr>Theme</vt:lpstr>
      </vt:variant>
      <vt:variant>
        <vt:i4>4</vt:i4>
      </vt:variant>
      <vt:variant>
        <vt:lpstr>Slide Titles</vt:lpstr>
      </vt:variant>
      <vt:variant>
        <vt:i4>52</vt:i4>
      </vt:variant>
    </vt:vector>
  </HeadingPairs>
  <TitlesOfParts>
    <vt:vector size="62" baseType="lpstr">
      <vt:lpstr>.AppleSystemUIFont</vt:lpstr>
      <vt:lpstr>Calibri</vt:lpstr>
      <vt:lpstr>Courier New</vt:lpstr>
      <vt:lpstr>Lucida Grande</vt:lpstr>
      <vt:lpstr>Wingdings</vt:lpstr>
      <vt:lpstr>Arial</vt:lpstr>
      <vt:lpstr>2_Office Theme</vt:lpstr>
      <vt:lpstr>AECF_ColorPalette_Office_r1</vt:lpstr>
      <vt:lpstr>3_Office Theme</vt:lpstr>
      <vt:lpstr>4_Office Theme</vt:lpstr>
      <vt:lpstr>PowerPoint Presentation</vt:lpstr>
      <vt:lpstr>PowerPoint Presentation</vt:lpstr>
      <vt:lpstr>ARC Reflections</vt:lpstr>
      <vt:lpstr>Welcome</vt:lpstr>
      <vt:lpstr>WARM-UP</vt:lpstr>
      <vt:lpstr>Warm-Up</vt:lpstr>
      <vt:lpstr>PowerPoint Presentation</vt:lpstr>
      <vt:lpstr>How Is Your Energy Today?</vt:lpstr>
      <vt:lpstr>Getting Comfortable</vt:lpstr>
      <vt:lpstr>PowerPoint Presentation</vt:lpstr>
      <vt:lpstr>Review</vt:lpstr>
      <vt:lpstr>Report Back</vt:lpstr>
      <vt:lpstr>PowerPoint Presentation</vt:lpstr>
      <vt:lpstr>What Behavior Challenges You?</vt:lpstr>
      <vt:lpstr>The Challenge of Behavior</vt:lpstr>
      <vt:lpstr>Where Does Behavior Come From?</vt:lpstr>
      <vt:lpstr>Consider Olivia</vt:lpstr>
      <vt:lpstr>Consider Olivia</vt:lpstr>
      <vt:lpstr>Understanding Olivia</vt:lpstr>
      <vt:lpstr>Remember the Lens</vt:lpstr>
      <vt:lpstr>Experience Shapes Our Lens</vt:lpstr>
      <vt:lpstr>Remember the Lens</vt:lpstr>
      <vt:lpstr>What Are Your Filters?</vt:lpstr>
      <vt:lpstr>What Is a “Trigger”?</vt:lpstr>
      <vt:lpstr>With Repeated Stress, the Alarm System “Express Road” Becomes the Main Road</vt:lpstr>
      <vt:lpstr>Examples of Common Triggers</vt:lpstr>
      <vt:lpstr>What might trigger Olivia? </vt:lpstr>
      <vt:lpstr>What Might Trigger Olivia?</vt:lpstr>
      <vt:lpstr>Behavior addresses a need </vt:lpstr>
      <vt:lpstr>The Two Primary Functions of Behavior</vt:lpstr>
      <vt:lpstr>Responding to Stress</vt:lpstr>
      <vt:lpstr>What Are Our Safety Options?</vt:lpstr>
      <vt:lpstr>What Are Our Safety Options?</vt:lpstr>
      <vt:lpstr>These Strategies Require Energy</vt:lpstr>
      <vt:lpstr>In Other Words</vt:lpstr>
      <vt:lpstr>What If You Run Out of Gas?</vt:lpstr>
      <vt:lpstr>What Children and Teens Need Beyond Physical Safety </vt:lpstr>
      <vt:lpstr>Who Has Heard or Used These Words?</vt:lpstr>
      <vt:lpstr>Let’s Translate</vt:lpstr>
      <vt:lpstr>Some of Olivia’s Strategies</vt:lpstr>
      <vt:lpstr>Ability to recover </vt:lpstr>
      <vt:lpstr>Our Internal and External Resources</vt:lpstr>
      <vt:lpstr>Some Questions to Ask</vt:lpstr>
      <vt:lpstr>Wrap-Up</vt:lpstr>
      <vt:lpstr>PowerPoint Presentation</vt:lpstr>
      <vt:lpstr>Think About</vt:lpstr>
      <vt:lpstr>PowerPoint Presentation</vt:lpstr>
      <vt:lpstr>PowerPoint Presentation</vt:lpstr>
      <vt:lpstr>Practice</vt:lpstr>
      <vt:lpstr>PowerPoint Presentation</vt:lpstr>
      <vt:lpstr>What Is Your Energy Right Now?</vt:lpstr>
      <vt:lpstr>See you next time!</vt:lpstr>
    </vt:vector>
  </TitlesOfParts>
  <LinksUpToDate>false</LinksUpToDate>
  <SharedDoc>false</SharedDoc>
  <HyperlinksChanged>false</HyperlinksChanged>
  <AppVersion>15.0033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zippie</dc:creator>
  <cp:lastModifiedBy>Kate Alter</cp:lastModifiedBy>
  <cp:revision>257</cp:revision>
  <cp:lastPrinted>2015-11-18T19:25:17Z</cp:lastPrinted>
  <dcterms:created xsi:type="dcterms:W3CDTF">2012-07-31T09:32:17Z</dcterms:created>
  <dcterms:modified xsi:type="dcterms:W3CDTF">2017-08-08T21:03:04Z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0x010100D49A96110ACDB5428B13BAB874E3215B</vt:lpwstr>
  </property>
</Properties>
</file>